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1" r:id="rId5"/>
  </p:sldMasterIdLst>
  <p:notesMasterIdLst>
    <p:notesMasterId r:id="rId13"/>
  </p:notesMasterIdLst>
  <p:sldIdLst>
    <p:sldId id="256" r:id="rId6"/>
    <p:sldId id="391" r:id="rId7"/>
    <p:sldId id="429" r:id="rId8"/>
    <p:sldId id="433" r:id="rId9"/>
    <p:sldId id="431" r:id="rId10"/>
    <p:sldId id="432" r:id="rId11"/>
    <p:sldId id="434" r:id="rId12"/>
  </p:sldIdLst>
  <p:sldSz cx="12192000" cy="6858000"/>
  <p:notesSz cx="7104063" cy="10234613"/>
  <p:defaultTextStyle>
    <a:defPPr>
      <a:defRPr lang="en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E82310B-7566-5E6E-0323-4EE3C957BE19}" name="Karoli Noor" initials="KN" userId="S::karoli.noor@kliimaministeerium.ee::2635377c-0675-47a7-9480-cb88b84424d0" providerId="AD"/>
  <p188:author id="{38BD3735-0349-F1EE-1826-63C9ED8B95B6}" name="Laura Remmelgas" initials="LR" userId="S::laura.remmelgas@envir.ee::2455ff4c-433a-4637-be0d-91be619cfbc4" providerId="AD"/>
  <p188:author id="{A70B1A36-CD3A-F292-4AD8-DC545DCAA680}" name="Laura Remmelgas" initials="LR" userId="S::Laura.Remmelgas@envir.ee::2455ff4c-433a-4637-be0d-91be619cfbc4" providerId="AD"/>
  <p188:author id="{1AE16D54-14FC-32EA-E8C4-0E6FC7A1D6BA}" name="Kristi Klaas" initials="KK" userId="S::kristi.klaas@kliimaministeerium.ee::8d3acbac-2405-42bd-8044-cdf793c5212d" providerId="AD"/>
  <p188:author id="{75A1AF5A-FD79-4487-0B50-5B0C2F8A922E}" name="Eva Killar" initials="EK" userId="S::Eva.Killar@kliimaministeerium.ee::3334a415-cb90-4021-b788-55d414408fe0" providerId="AD"/>
  <p188:author id="{BD3A3393-90A5-AC0C-EE04-8008005A0E49}" name="Emma Kruusmäe" initials="EK" userId="S::emma.kruusmae@kliimaministeerium.ee::5f27363e-fc89-4ca9-8736-e5b76737e18c" providerId="AD"/>
  <p188:author id="{E95E6BA4-54A8-5F05-B3F6-D7054E031C10}" name="Karoli Noor" initials="" userId="S::Karoli.Noor@kliimaministeerium.ee::2635377c-0675-47a7-9480-cb88b84424d0" providerId="AD"/>
  <p188:author id="{7E8DC6E1-8CA1-D1B2-6624-111BEAA6454B}" name="Kristi Klaas" initials="" userId="S::Kristi.Klaas@kliimaministeerium.ee::8d3acbac-2405-42bd-8044-cdf793c5212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F93663FA-C789-4BF3-96EA-35AF305CB8A7}" type="datetimeFigureOut">
              <a:rPr lang="et-EE" smtClean="0"/>
              <a:t>14.10.2025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7CA99D44-D7D0-4EC5-8811-91864594F314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6914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/>
              <a:t> </a:t>
            </a:r>
          </a:p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13F01-B7ED-9846-87BF-55FB679648E7}" type="slidenum">
              <a:rPr lang="en-EE" smtClean="0"/>
              <a:t>2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200190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869DB-3BA9-5659-D519-E405F9FC8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>
            <a:extLst>
              <a:ext uri="{FF2B5EF4-FFF2-40B4-BE49-F238E27FC236}">
                <a16:creationId xmlns:a16="http://schemas.microsoft.com/office/drawing/2014/main" id="{65AF6AFE-7ABC-A603-F0BF-B7000AB9A5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>
            <a:extLst>
              <a:ext uri="{FF2B5EF4-FFF2-40B4-BE49-F238E27FC236}">
                <a16:creationId xmlns:a16="http://schemas.microsoft.com/office/drawing/2014/main" id="{54963849-82E7-E5D1-76C0-72B732EA1F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/>
              <a:t> 2030 sihi saavutamiseks aastas lisanduma ca 4500 elektrisõidukit. Siiani lisandunud ca 2500 aastas. 2022. a oli elektrisõidukeid 3458 tk, 2023. a 5661 tk ja 2024. a 8378 tk</a:t>
            </a:r>
          </a:p>
          <a:p>
            <a:endParaRPr lang="et-EE"/>
          </a:p>
          <a:p>
            <a:endParaRPr lang="et-EE"/>
          </a:p>
          <a:p>
            <a:endParaRPr lang="et-EE"/>
          </a:p>
          <a:p>
            <a:endParaRPr lang="et-EE"/>
          </a:p>
          <a:p>
            <a:endParaRPr lang="et-EE"/>
          </a:p>
          <a:p>
            <a:endParaRPr lang="et-EE"/>
          </a:p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671A31E4-F34A-397A-2741-89AE297D97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13F01-B7ED-9846-87BF-55FB679648E7}" type="slidenum">
              <a:rPr lang="en-EE" smtClean="0"/>
              <a:t>3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479749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C09D9FC-74D5-CC54-0BB9-F12C69A18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4903427"/>
            <a:ext cx="11425237" cy="1090324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26A37F-07AE-46BB-5CDD-EF125B55B8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0" hasCustomPrompt="1"/>
          </p:nvPr>
        </p:nvSpPr>
        <p:spPr>
          <a:xfrm>
            <a:off x="1" y="1382751"/>
            <a:ext cx="12192000" cy="3278459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B18D2-B1DC-3C40-88B1-3FFDBF5A50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480BACE-E02B-3F19-D0C0-55FAFEA5E285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7F7AA85-77AB-B7BB-389F-6374DE383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4381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08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E4924F08-A4F6-4C5C-B2C2-5EC083C97248}" type="datetimeFigureOut">
              <a:rPr lang="et-EE" smtClean="0"/>
              <a:t>14.10.2025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465656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õhi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1431B-E6BF-5D65-4B97-108FE1479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123121"/>
            <a:ext cx="10587037" cy="1133062"/>
          </a:xfr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FB8B3-1C22-381D-E53A-DDC6164C2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3" y="2355574"/>
            <a:ext cx="10587037" cy="38213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8F29C10-6243-4F4E-7DE9-E879214E5F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98A138-76F5-9165-BA96-A38E446AC882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0415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õhi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B11952B-3F02-838E-6D1D-38CBD9248D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51881" y="1075038"/>
            <a:ext cx="4447489" cy="179502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0B7B218-0E74-23C2-E7C2-46E4C9269A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6763" y="3081403"/>
            <a:ext cx="10587037" cy="306360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9E46283D-811B-838D-B5E9-D933237F82B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06310" y="1075036"/>
            <a:ext cx="4447490" cy="1795021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703F8FE-4A80-DB97-5B87-A32531CAC1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A0718C4-CBE6-243F-921D-0F0AD6B4D3F2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9109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õhi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B11952B-3F02-838E-6D1D-38CBD9248D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6763" y="4122737"/>
            <a:ext cx="7341979" cy="2008188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5645507-6BFC-03DC-1CE5-5576947BA2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58211" y="674556"/>
            <a:ext cx="2795589" cy="545636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0B7B218-0E74-23C2-E7C2-46E4C9269A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6763" y="1246909"/>
            <a:ext cx="7341979" cy="26504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2D04C673-49EE-D33D-804B-C6B28416B2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491EDD-7DF7-24FD-123B-ED73360D5BB4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0429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õhi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75A8-8DF8-6F82-B3B4-771B17C9A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269299"/>
            <a:ext cx="4005262" cy="108838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C20FC-5970-3EF4-9877-F38F1275E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2914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01726-052A-8A44-5F06-2CD4947E2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764" y="2539682"/>
            <a:ext cx="4005262" cy="37391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FCDB37C-70AD-182C-A5E0-299E25A4A1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700C8C-78FB-F2A4-BA0B-69CF454827DA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7551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õhi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75A8-8DF8-6F82-B3B4-771B17C9A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269299"/>
            <a:ext cx="4005262" cy="108838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01726-052A-8A44-5F06-2CD4947E2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764" y="2539682"/>
            <a:ext cx="4005262" cy="37391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4552B5B3-D8C4-718B-F544-3876520D62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1151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31313E88-EFE1-EA88-0155-5C57D3DF92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9C939E-283C-3FBE-0185-D765054B14F4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4959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õhi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977DB-1347-338E-90C0-C2E086180F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36785"/>
            <a:ext cx="10587037" cy="1133062"/>
          </a:xfr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4B65D-0B95-3223-8E56-15654B3208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6763" y="2549236"/>
            <a:ext cx="10587037" cy="36277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FD8FCCA-79AA-0077-4FCF-85E28D2197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6E75D7B-715A-D10F-42F1-016D08E8A457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3271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õhi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E4B78-732F-BC6E-6F17-AFE4BDE66C78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1168399"/>
            <a:ext cx="2628900" cy="5008564"/>
          </a:xfrm>
        </p:spPr>
        <p:txBody>
          <a:bodyPr vert="eaVert"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3833EE-FC3B-5DB3-0648-D391B1859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6763" y="1168399"/>
            <a:ext cx="7805737" cy="500856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ACE98F-9F1B-84DA-46C0-17A632862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A0283C0-D351-AE1D-BC7A-5D67C9E89989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579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4302FAB-7EB8-0B94-5362-42B3858A45E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6296" y="1240673"/>
            <a:ext cx="4739957" cy="4634814"/>
          </a:xfrm>
          <a:custGeom>
            <a:avLst/>
            <a:gdLst>
              <a:gd name="connsiteX0" fmla="*/ 2563318 w 5126636"/>
              <a:gd name="connsiteY0" fmla="*/ 0 h 5126636"/>
              <a:gd name="connsiteX1" fmla="*/ 5126636 w 5126636"/>
              <a:gd name="connsiteY1" fmla="*/ 2563318 h 5126636"/>
              <a:gd name="connsiteX2" fmla="*/ 2563318 w 5126636"/>
              <a:gd name="connsiteY2" fmla="*/ 5126636 h 5126636"/>
              <a:gd name="connsiteX3" fmla="*/ 0 w 5126636"/>
              <a:gd name="connsiteY3" fmla="*/ 2563318 h 5126636"/>
              <a:gd name="connsiteX4" fmla="*/ 2563318 w 5126636"/>
              <a:gd name="connsiteY4" fmla="*/ 0 h 5126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6636" h="5126636">
                <a:moveTo>
                  <a:pt x="2563318" y="0"/>
                </a:moveTo>
                <a:cubicBezTo>
                  <a:pt x="3978999" y="0"/>
                  <a:pt x="5126636" y="1147637"/>
                  <a:pt x="5126636" y="2563318"/>
                </a:cubicBezTo>
                <a:cubicBezTo>
                  <a:pt x="5126636" y="3978999"/>
                  <a:pt x="3978999" y="5126636"/>
                  <a:pt x="2563318" y="5126636"/>
                </a:cubicBezTo>
                <a:cubicBezTo>
                  <a:pt x="1147637" y="5126636"/>
                  <a:pt x="0" y="3978999"/>
                  <a:pt x="0" y="2563318"/>
                </a:cubicBezTo>
                <a:cubicBezTo>
                  <a:pt x="0" y="1147637"/>
                  <a:pt x="1147637" y="0"/>
                  <a:pt x="2563318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BFD6A665-1E62-E177-472C-A250662E0D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BEB034B3-7A20-E0DE-5926-289E3945D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99CC65B-FDF6-38BB-53FC-3FCAFF433F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46F197F-08D2-D55C-93B9-8141B19EC44D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5053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23943C27-9858-F51B-FDFA-C9C8E119D85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9784" y="1268413"/>
            <a:ext cx="4739957" cy="463481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noAutofit/>
          </a:bodyPr>
          <a:lstStyle>
            <a:lvl1pPr marL="0" indent="0"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ID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238332-C4BB-3379-7A4D-66B1077C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154960-CB0C-EF6E-288D-934CAC160193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1686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8B102D3-AFC8-6971-D982-8AC512D8ED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6296" y="1256057"/>
            <a:ext cx="4739957" cy="4634814"/>
          </a:xfrm>
          <a:custGeom>
            <a:avLst/>
            <a:gdLst>
              <a:gd name="connsiteX0" fmla="*/ 2381219 w 4372592"/>
              <a:gd name="connsiteY0" fmla="*/ 0 h 3613973"/>
              <a:gd name="connsiteX1" fmla="*/ 4372592 w 4372592"/>
              <a:gd name="connsiteY1" fmla="*/ 0 h 3613973"/>
              <a:gd name="connsiteX2" fmla="*/ 4372592 w 4372592"/>
              <a:gd name="connsiteY2" fmla="*/ 1222218 h 3613973"/>
              <a:gd name="connsiteX3" fmla="*/ 4130257 w 4372592"/>
              <a:gd name="connsiteY3" fmla="*/ 2460240 h 3613973"/>
              <a:gd name="connsiteX4" fmla="*/ 3276811 w 4372592"/>
              <a:gd name="connsiteY4" fmla="*/ 3613973 h 3613973"/>
              <a:gd name="connsiteX5" fmla="*/ 2570874 w 4372592"/>
              <a:gd name="connsiteY5" fmla="*/ 3045010 h 3613973"/>
              <a:gd name="connsiteX6" fmla="*/ 3155643 w 4372592"/>
              <a:gd name="connsiteY6" fmla="*/ 2270586 h 3613973"/>
              <a:gd name="connsiteX7" fmla="*/ 3268004 w 4372592"/>
              <a:gd name="connsiteY7" fmla="*/ 1989809 h 3613973"/>
              <a:gd name="connsiteX8" fmla="*/ 3276017 w 4372592"/>
              <a:gd name="connsiteY8" fmla="*/ 1959763 h 3613973"/>
              <a:gd name="connsiteX9" fmla="*/ 2381219 w 4372592"/>
              <a:gd name="connsiteY9" fmla="*/ 1959763 h 3613973"/>
              <a:gd name="connsiteX10" fmla="*/ 0 w 4372592"/>
              <a:gd name="connsiteY10" fmla="*/ 0 h 3613973"/>
              <a:gd name="connsiteX11" fmla="*/ 1991374 w 4372592"/>
              <a:gd name="connsiteY11" fmla="*/ 0 h 3613973"/>
              <a:gd name="connsiteX12" fmla="*/ 1991374 w 4372592"/>
              <a:gd name="connsiteY12" fmla="*/ 1222218 h 3613973"/>
              <a:gd name="connsiteX13" fmla="*/ 1749037 w 4372592"/>
              <a:gd name="connsiteY13" fmla="*/ 2460240 h 3613973"/>
              <a:gd name="connsiteX14" fmla="*/ 895591 w 4372592"/>
              <a:gd name="connsiteY14" fmla="*/ 3613973 h 3613973"/>
              <a:gd name="connsiteX15" fmla="*/ 189655 w 4372592"/>
              <a:gd name="connsiteY15" fmla="*/ 3045010 h 3613973"/>
              <a:gd name="connsiteX16" fmla="*/ 774424 w 4372592"/>
              <a:gd name="connsiteY16" fmla="*/ 2270586 h 3613973"/>
              <a:gd name="connsiteX17" fmla="*/ 886784 w 4372592"/>
              <a:gd name="connsiteY17" fmla="*/ 1989809 h 3613973"/>
              <a:gd name="connsiteX18" fmla="*/ 894798 w 4372592"/>
              <a:gd name="connsiteY18" fmla="*/ 1959763 h 3613973"/>
              <a:gd name="connsiteX19" fmla="*/ 0 w 4372592"/>
              <a:gd name="connsiteY19" fmla="*/ 1959763 h 3613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72592" h="3613973">
                <a:moveTo>
                  <a:pt x="2381219" y="0"/>
                </a:moveTo>
                <a:lnTo>
                  <a:pt x="4372592" y="0"/>
                </a:lnTo>
                <a:lnTo>
                  <a:pt x="4372592" y="1222218"/>
                </a:lnTo>
                <a:cubicBezTo>
                  <a:pt x="4372592" y="1678794"/>
                  <a:pt x="4291813" y="2091468"/>
                  <a:pt x="4130257" y="2460240"/>
                </a:cubicBezTo>
                <a:cubicBezTo>
                  <a:pt x="3968699" y="2829014"/>
                  <a:pt x="3684216" y="3213591"/>
                  <a:pt x="3276811" y="3613973"/>
                </a:cubicBezTo>
                <a:lnTo>
                  <a:pt x="2570874" y="3045010"/>
                </a:lnTo>
                <a:cubicBezTo>
                  <a:pt x="2837795" y="2771063"/>
                  <a:pt x="3032717" y="2512923"/>
                  <a:pt x="3155643" y="2270586"/>
                </a:cubicBezTo>
                <a:cubicBezTo>
                  <a:pt x="3201740" y="2179709"/>
                  <a:pt x="3239192" y="2086118"/>
                  <a:pt x="3268004" y="1989809"/>
                </a:cubicBezTo>
                <a:lnTo>
                  <a:pt x="3276017" y="1959763"/>
                </a:lnTo>
                <a:lnTo>
                  <a:pt x="2381219" y="1959763"/>
                </a:lnTo>
                <a:close/>
                <a:moveTo>
                  <a:pt x="0" y="0"/>
                </a:moveTo>
                <a:lnTo>
                  <a:pt x="1991374" y="0"/>
                </a:lnTo>
                <a:lnTo>
                  <a:pt x="1991374" y="1222218"/>
                </a:lnTo>
                <a:cubicBezTo>
                  <a:pt x="1991374" y="1678794"/>
                  <a:pt x="1910595" y="2091468"/>
                  <a:pt x="1749037" y="2460240"/>
                </a:cubicBezTo>
                <a:cubicBezTo>
                  <a:pt x="1587480" y="2829014"/>
                  <a:pt x="1302998" y="3213591"/>
                  <a:pt x="895591" y="3613973"/>
                </a:cubicBezTo>
                <a:lnTo>
                  <a:pt x="189655" y="3045010"/>
                </a:lnTo>
                <a:cubicBezTo>
                  <a:pt x="456577" y="2771063"/>
                  <a:pt x="651500" y="2512923"/>
                  <a:pt x="774424" y="2270586"/>
                </a:cubicBezTo>
                <a:cubicBezTo>
                  <a:pt x="820520" y="2179709"/>
                  <a:pt x="857974" y="2086118"/>
                  <a:pt x="886784" y="1989809"/>
                </a:cubicBezTo>
                <a:lnTo>
                  <a:pt x="894798" y="1959763"/>
                </a:lnTo>
                <a:lnTo>
                  <a:pt x="0" y="1959763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>
            <a:lvl1pPr marL="0" indent="0"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53DCDA0-BE9F-B2FB-C9E9-ABA2BF6705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54D7BD-0D51-A1BD-04D9-A91510162480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27899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õhi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8762F-35C5-45EF-E6D2-C5297B03CC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2" y="1103887"/>
            <a:ext cx="5809729" cy="51679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280E253-6A65-8C56-B9E3-DAEA78CEA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2" y="1689100"/>
            <a:ext cx="5809729" cy="45510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9D209172-84FD-2493-4D61-1C04B8EA00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5006" y="1103887"/>
            <a:ext cx="5506994" cy="513627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5F962A7E-BF88-A8C7-EDED-FA4722F76B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3C5F65C-F230-7A89-4154-5DF4357D5519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7589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0" name="Slide Number Placeholder 3">
            <a:extLst>
              <a:ext uri="{FF2B5EF4-FFF2-40B4-BE49-F238E27FC236}">
                <a16:creationId xmlns:a16="http://schemas.microsoft.com/office/drawing/2014/main" id="{D5DEA732-F44C-44F5-7C1A-DB188537C7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2770E43-98B2-9D5F-8B57-C383E2C3F9AB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icture Placeholder 78">
            <a:extLst>
              <a:ext uri="{FF2B5EF4-FFF2-40B4-BE49-F238E27FC236}">
                <a16:creationId xmlns:a16="http://schemas.microsoft.com/office/drawing/2014/main" id="{4F3D3FCE-43B9-B437-E13E-4EFE4B6BD3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28047" y="1342554"/>
            <a:ext cx="4598834" cy="4431287"/>
          </a:xfrm>
          <a:custGeom>
            <a:avLst/>
            <a:gdLst>
              <a:gd name="connsiteX0" fmla="*/ 5915154 w 6496870"/>
              <a:gd name="connsiteY0" fmla="*/ 2697750 h 6260173"/>
              <a:gd name="connsiteX1" fmla="*/ 5955543 w 6496870"/>
              <a:gd name="connsiteY1" fmla="*/ 2714516 h 6260173"/>
              <a:gd name="connsiteX2" fmla="*/ 6478434 w 6496870"/>
              <a:gd name="connsiteY2" fmla="*/ 3846630 h 6260173"/>
              <a:gd name="connsiteX3" fmla="*/ 6482206 w 6496870"/>
              <a:gd name="connsiteY3" fmla="*/ 4350699 h 6260173"/>
              <a:gd name="connsiteX4" fmla="*/ 6362137 w 6496870"/>
              <a:gd name="connsiteY4" fmla="*/ 4822162 h 6260173"/>
              <a:gd name="connsiteX5" fmla="*/ 5820903 w 6496870"/>
              <a:gd name="connsiteY5" fmla="*/ 5603362 h 6260173"/>
              <a:gd name="connsiteX6" fmla="*/ 4990709 w 6496870"/>
              <a:gd name="connsiteY6" fmla="*/ 6069373 h 6260173"/>
              <a:gd name="connsiteX7" fmla="*/ 4510709 w 6496870"/>
              <a:gd name="connsiteY7" fmla="*/ 6144630 h 6260173"/>
              <a:gd name="connsiteX8" fmla="*/ 4453452 w 6496870"/>
              <a:gd name="connsiteY8" fmla="*/ 6145487 h 6260173"/>
              <a:gd name="connsiteX9" fmla="*/ 4026663 w 6496870"/>
              <a:gd name="connsiteY9" fmla="*/ 6097385 h 6260173"/>
              <a:gd name="connsiteX10" fmla="*/ 3986309 w 6496870"/>
              <a:gd name="connsiteY10" fmla="*/ 6112230 h 6260173"/>
              <a:gd name="connsiteX11" fmla="*/ 3359497 w 6496870"/>
              <a:gd name="connsiteY11" fmla="*/ 6259796 h 6260173"/>
              <a:gd name="connsiteX12" fmla="*/ 3353326 w 6496870"/>
              <a:gd name="connsiteY12" fmla="*/ 6260173 h 6260173"/>
              <a:gd name="connsiteX13" fmla="*/ 3301726 w 6496870"/>
              <a:gd name="connsiteY13" fmla="*/ 6214230 h 6260173"/>
              <a:gd name="connsiteX14" fmla="*/ 3347292 w 6496870"/>
              <a:gd name="connsiteY14" fmla="*/ 6156459 h 6260173"/>
              <a:gd name="connsiteX15" fmla="*/ 3950823 w 6496870"/>
              <a:gd name="connsiteY15" fmla="*/ 6014070 h 6260173"/>
              <a:gd name="connsiteX16" fmla="*/ 3935052 w 6496870"/>
              <a:gd name="connsiteY16" fmla="*/ 4381830 h 6260173"/>
              <a:gd name="connsiteX17" fmla="*/ 4415943 w 6496870"/>
              <a:gd name="connsiteY17" fmla="*/ 3677190 h 6260173"/>
              <a:gd name="connsiteX18" fmla="*/ 5155349 w 6496870"/>
              <a:gd name="connsiteY18" fmla="*/ 3235384 h 6260173"/>
              <a:gd name="connsiteX19" fmla="*/ 5876240 w 6496870"/>
              <a:gd name="connsiteY19" fmla="*/ 2717739 h 6260173"/>
              <a:gd name="connsiteX20" fmla="*/ 5915154 w 6496870"/>
              <a:gd name="connsiteY20" fmla="*/ 2697750 h 6260173"/>
              <a:gd name="connsiteX21" fmla="*/ 759240 w 6496870"/>
              <a:gd name="connsiteY21" fmla="*/ 2109053 h 6260173"/>
              <a:gd name="connsiteX22" fmla="*/ 779478 w 6496870"/>
              <a:gd name="connsiteY22" fmla="*/ 2113294 h 6260173"/>
              <a:gd name="connsiteX23" fmla="*/ 806736 w 6496870"/>
              <a:gd name="connsiteY23" fmla="*/ 2181625 h 6260173"/>
              <a:gd name="connsiteX24" fmla="*/ 628313 w 6496870"/>
              <a:gd name="connsiteY24" fmla="*/ 2775488 h 6260173"/>
              <a:gd name="connsiteX25" fmla="*/ 2049798 w 6496870"/>
              <a:gd name="connsiteY25" fmla="*/ 3577945 h 6260173"/>
              <a:gd name="connsiteX26" fmla="*/ 2419536 w 6496870"/>
              <a:gd name="connsiteY26" fmla="*/ 4346700 h 6260173"/>
              <a:gd name="connsiteX27" fmla="*/ 2432427 w 6496870"/>
              <a:gd name="connsiteY27" fmla="*/ 5207923 h 6260173"/>
              <a:gd name="connsiteX28" fmla="*/ 2520301 w 6496870"/>
              <a:gd name="connsiteY28" fmla="*/ 6091088 h 6260173"/>
              <a:gd name="connsiteX29" fmla="*/ 2518141 w 6496870"/>
              <a:gd name="connsiteY29" fmla="*/ 6134837 h 6260173"/>
              <a:gd name="connsiteX30" fmla="*/ 2483410 w 6496870"/>
              <a:gd name="connsiteY30" fmla="*/ 6161443 h 6260173"/>
              <a:gd name="connsiteX31" fmla="*/ 2035604 w 6496870"/>
              <a:gd name="connsiteY31" fmla="*/ 6211191 h 6260173"/>
              <a:gd name="connsiteX32" fmla="*/ 1241547 w 6496870"/>
              <a:gd name="connsiteY32" fmla="*/ 6048231 h 6260173"/>
              <a:gd name="connsiteX33" fmla="*/ 803101 w 6496870"/>
              <a:gd name="connsiteY33" fmla="*/ 5799454 h 6260173"/>
              <a:gd name="connsiteX34" fmla="*/ 454827 w 6496870"/>
              <a:gd name="connsiteY34" fmla="*/ 5459751 h 6260173"/>
              <a:gd name="connsiteX35" fmla="*/ 48884 w 6496870"/>
              <a:gd name="connsiteY35" fmla="*/ 4600414 h 6260173"/>
              <a:gd name="connsiteX36" fmla="*/ 60404 w 6496870"/>
              <a:gd name="connsiteY36" fmla="*/ 3648437 h 6260173"/>
              <a:gd name="connsiteX37" fmla="*/ 235227 w 6496870"/>
              <a:gd name="connsiteY37" fmla="*/ 3195077 h 6260173"/>
              <a:gd name="connsiteX38" fmla="*/ 518153 w 6496870"/>
              <a:gd name="connsiteY38" fmla="*/ 2799522 h 6260173"/>
              <a:gd name="connsiteX39" fmla="*/ 525490 w 6496870"/>
              <a:gd name="connsiteY39" fmla="*/ 2757145 h 6260173"/>
              <a:gd name="connsiteX40" fmla="*/ 711113 w 6496870"/>
              <a:gd name="connsiteY40" fmla="*/ 2140551 h 6260173"/>
              <a:gd name="connsiteX41" fmla="*/ 759240 w 6496870"/>
              <a:gd name="connsiteY41" fmla="*/ 2109053 h 6260173"/>
              <a:gd name="connsiteX42" fmla="*/ 3198583 w 6496870"/>
              <a:gd name="connsiteY42" fmla="*/ 258 h 6260173"/>
              <a:gd name="connsiteX43" fmla="*/ 4081658 w 6496870"/>
              <a:gd name="connsiteY43" fmla="*/ 215114 h 6260173"/>
              <a:gd name="connsiteX44" fmla="*/ 4730207 w 6496870"/>
              <a:gd name="connsiteY44" fmla="*/ 705229 h 6260173"/>
              <a:gd name="connsiteX45" fmla="*/ 5129361 w 6496870"/>
              <a:gd name="connsiteY45" fmla="*/ 1412029 h 6260173"/>
              <a:gd name="connsiteX46" fmla="*/ 5162344 w 6496870"/>
              <a:gd name="connsiteY46" fmla="*/ 1439492 h 6260173"/>
              <a:gd name="connsiteX47" fmla="*/ 5603532 w 6496870"/>
              <a:gd name="connsiteY47" fmla="*/ 1908554 h 6260173"/>
              <a:gd name="connsiteX48" fmla="*/ 5592972 w 6496870"/>
              <a:gd name="connsiteY48" fmla="*/ 1981412 h 6260173"/>
              <a:gd name="connsiteX49" fmla="*/ 5561875 w 6496870"/>
              <a:gd name="connsiteY49" fmla="*/ 1991766 h 6260173"/>
              <a:gd name="connsiteX50" fmla="*/ 5520150 w 6496870"/>
              <a:gd name="connsiteY50" fmla="*/ 1970852 h 6260173"/>
              <a:gd name="connsiteX51" fmla="*/ 5095075 w 6496870"/>
              <a:gd name="connsiteY51" fmla="*/ 1519377 h 6260173"/>
              <a:gd name="connsiteX52" fmla="*/ 3689258 w 6496870"/>
              <a:gd name="connsiteY52" fmla="*/ 2349160 h 6260173"/>
              <a:gd name="connsiteX53" fmla="*/ 3419532 w 6496870"/>
              <a:gd name="connsiteY53" fmla="*/ 2366166 h 6260173"/>
              <a:gd name="connsiteX54" fmla="*/ 2838766 w 6496870"/>
              <a:gd name="connsiteY54" fmla="*/ 2284943 h 6260173"/>
              <a:gd name="connsiteX55" fmla="*/ 2086435 w 6496870"/>
              <a:gd name="connsiteY55" fmla="*/ 1865492 h 6260173"/>
              <a:gd name="connsiteX56" fmla="*/ 1277704 w 6496870"/>
              <a:gd name="connsiteY56" fmla="*/ 1500040 h 6260173"/>
              <a:gd name="connsiteX57" fmla="*/ 1220446 w 6496870"/>
              <a:gd name="connsiteY57" fmla="*/ 1492017 h 6260173"/>
              <a:gd name="connsiteX58" fmla="*/ 1234401 w 6496870"/>
              <a:gd name="connsiteY58" fmla="*/ 1435926 h 6260173"/>
              <a:gd name="connsiteX59" fmla="*/ 1721018 w 6496870"/>
              <a:gd name="connsiteY59" fmla="*/ 643514 h 6260173"/>
              <a:gd name="connsiteX60" fmla="*/ 2479555 w 6496870"/>
              <a:gd name="connsiteY60" fmla="*/ 128097 h 6260173"/>
              <a:gd name="connsiteX61" fmla="*/ 2480721 w 6496870"/>
              <a:gd name="connsiteY61" fmla="*/ 127617 h 6260173"/>
              <a:gd name="connsiteX62" fmla="*/ 3071181 w 6496870"/>
              <a:gd name="connsiteY62" fmla="*/ 2321 h 6260173"/>
              <a:gd name="connsiteX63" fmla="*/ 3198583 w 6496870"/>
              <a:gd name="connsiteY63" fmla="*/ 258 h 6260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6496870" h="6260173">
                <a:moveTo>
                  <a:pt x="5915154" y="2697750"/>
                </a:moveTo>
                <a:cubicBezTo>
                  <a:pt x="5930343" y="2697099"/>
                  <a:pt x="5945223" y="2703236"/>
                  <a:pt x="5955543" y="2714516"/>
                </a:cubicBezTo>
                <a:cubicBezTo>
                  <a:pt x="6246286" y="3030664"/>
                  <a:pt x="6427109" y="3422139"/>
                  <a:pt x="6478434" y="3846630"/>
                </a:cubicBezTo>
                <a:cubicBezTo>
                  <a:pt x="6501680" y="4014390"/>
                  <a:pt x="6502949" y="4183967"/>
                  <a:pt x="6482206" y="4350699"/>
                </a:cubicBezTo>
                <a:cubicBezTo>
                  <a:pt x="6462286" y="4511122"/>
                  <a:pt x="6421897" y="4669727"/>
                  <a:pt x="6362137" y="4822162"/>
                </a:cubicBezTo>
                <a:cubicBezTo>
                  <a:pt x="6247143" y="5115716"/>
                  <a:pt x="6060011" y="5385853"/>
                  <a:pt x="5820903" y="5603362"/>
                </a:cubicBezTo>
                <a:cubicBezTo>
                  <a:pt x="5581520" y="5821144"/>
                  <a:pt x="5294480" y="5982287"/>
                  <a:pt x="4990709" y="6069373"/>
                </a:cubicBezTo>
                <a:cubicBezTo>
                  <a:pt x="4833406" y="6114459"/>
                  <a:pt x="4671920" y="6139796"/>
                  <a:pt x="4510709" y="6144630"/>
                </a:cubicBezTo>
                <a:cubicBezTo>
                  <a:pt x="4491611" y="6145213"/>
                  <a:pt x="4472549" y="6145487"/>
                  <a:pt x="4453452" y="6145487"/>
                </a:cubicBezTo>
                <a:cubicBezTo>
                  <a:pt x="4310172" y="6145487"/>
                  <a:pt x="4166960" y="6129373"/>
                  <a:pt x="4026663" y="6097385"/>
                </a:cubicBezTo>
                <a:cubicBezTo>
                  <a:pt x="4013257" y="6102425"/>
                  <a:pt x="3999783" y="6107396"/>
                  <a:pt x="3986309" y="6112230"/>
                </a:cubicBezTo>
                <a:cubicBezTo>
                  <a:pt x="3783851" y="6184916"/>
                  <a:pt x="3572960" y="6234527"/>
                  <a:pt x="3359497" y="6259796"/>
                </a:cubicBezTo>
                <a:cubicBezTo>
                  <a:pt x="3357440" y="6260036"/>
                  <a:pt x="3355349" y="6260173"/>
                  <a:pt x="3353326" y="6260173"/>
                </a:cubicBezTo>
                <a:cubicBezTo>
                  <a:pt x="3327337" y="6260173"/>
                  <a:pt x="3304846" y="6240699"/>
                  <a:pt x="3301726" y="6214230"/>
                </a:cubicBezTo>
                <a:cubicBezTo>
                  <a:pt x="3298366" y="6185670"/>
                  <a:pt x="3318732" y="6159819"/>
                  <a:pt x="3347292" y="6156459"/>
                </a:cubicBezTo>
                <a:cubicBezTo>
                  <a:pt x="3552834" y="6132184"/>
                  <a:pt x="3755840" y="6084082"/>
                  <a:pt x="3950823" y="6014070"/>
                </a:cubicBezTo>
                <a:cubicBezTo>
                  <a:pt x="3714834" y="5513636"/>
                  <a:pt x="3708423" y="4922276"/>
                  <a:pt x="3935052" y="4381830"/>
                </a:cubicBezTo>
                <a:cubicBezTo>
                  <a:pt x="4046652" y="4115670"/>
                  <a:pt x="4212937" y="3872002"/>
                  <a:pt x="4415943" y="3677190"/>
                </a:cubicBezTo>
                <a:cubicBezTo>
                  <a:pt x="4631120" y="3470687"/>
                  <a:pt x="4879897" y="3322024"/>
                  <a:pt x="5155349" y="3235384"/>
                </a:cubicBezTo>
                <a:cubicBezTo>
                  <a:pt x="5437554" y="3139384"/>
                  <a:pt x="5686812" y="2960413"/>
                  <a:pt x="5876240" y="2717739"/>
                </a:cubicBezTo>
                <a:cubicBezTo>
                  <a:pt x="5885634" y="2705670"/>
                  <a:pt x="5899897" y="2698367"/>
                  <a:pt x="5915154" y="2697750"/>
                </a:cubicBezTo>
                <a:close/>
                <a:moveTo>
                  <a:pt x="759240" y="2109053"/>
                </a:moveTo>
                <a:cubicBezTo>
                  <a:pt x="766002" y="2109091"/>
                  <a:pt x="772869" y="2110457"/>
                  <a:pt x="779478" y="2113294"/>
                </a:cubicBezTo>
                <a:cubicBezTo>
                  <a:pt x="805878" y="2124643"/>
                  <a:pt x="818084" y="2155260"/>
                  <a:pt x="806736" y="2181625"/>
                </a:cubicBezTo>
                <a:cubicBezTo>
                  <a:pt x="724998" y="2371842"/>
                  <a:pt x="665170" y="2571660"/>
                  <a:pt x="628313" y="2775488"/>
                </a:cubicBezTo>
                <a:cubicBezTo>
                  <a:pt x="1179696" y="2821328"/>
                  <a:pt x="1695078" y="3111454"/>
                  <a:pt x="2049798" y="3577945"/>
                </a:cubicBezTo>
                <a:cubicBezTo>
                  <a:pt x="2224484" y="3807660"/>
                  <a:pt x="2352336" y="4073511"/>
                  <a:pt x="2419536" y="4346700"/>
                </a:cubicBezTo>
                <a:cubicBezTo>
                  <a:pt x="2490781" y="4636311"/>
                  <a:pt x="2495101" y="4926060"/>
                  <a:pt x="2432427" y="5207923"/>
                </a:cubicBezTo>
                <a:cubicBezTo>
                  <a:pt x="2374484" y="5500311"/>
                  <a:pt x="2404827" y="5805728"/>
                  <a:pt x="2520301" y="6091088"/>
                </a:cubicBezTo>
                <a:cubicBezTo>
                  <a:pt x="2526061" y="6105317"/>
                  <a:pt x="2525238" y="6121294"/>
                  <a:pt x="2518141" y="6134837"/>
                </a:cubicBezTo>
                <a:cubicBezTo>
                  <a:pt x="2511044" y="6148345"/>
                  <a:pt x="2498358" y="6158117"/>
                  <a:pt x="2483410" y="6161443"/>
                </a:cubicBezTo>
                <a:cubicBezTo>
                  <a:pt x="2334781" y="6194665"/>
                  <a:pt x="2184781" y="6211191"/>
                  <a:pt x="2035604" y="6211191"/>
                </a:cubicBezTo>
                <a:cubicBezTo>
                  <a:pt x="1764164" y="6211191"/>
                  <a:pt x="1495330" y="6156505"/>
                  <a:pt x="1241547" y="6048231"/>
                </a:cubicBezTo>
                <a:cubicBezTo>
                  <a:pt x="1084656" y="5984494"/>
                  <a:pt x="937124" y="5900768"/>
                  <a:pt x="803101" y="5799454"/>
                </a:cubicBezTo>
                <a:cubicBezTo>
                  <a:pt x="674153" y="5701980"/>
                  <a:pt x="556998" y="5587671"/>
                  <a:pt x="454827" y="5459751"/>
                </a:cubicBezTo>
                <a:cubicBezTo>
                  <a:pt x="258096" y="5213374"/>
                  <a:pt x="117730" y="4916220"/>
                  <a:pt x="48884" y="4600414"/>
                </a:cubicBezTo>
                <a:cubicBezTo>
                  <a:pt x="-19996" y="4284231"/>
                  <a:pt x="-16019" y="3955020"/>
                  <a:pt x="60404" y="3648437"/>
                </a:cubicBezTo>
                <a:cubicBezTo>
                  <a:pt x="100004" y="3489660"/>
                  <a:pt x="158838" y="3337123"/>
                  <a:pt x="235227" y="3195077"/>
                </a:cubicBezTo>
                <a:cubicBezTo>
                  <a:pt x="312164" y="3052071"/>
                  <a:pt x="407307" y="2919077"/>
                  <a:pt x="518153" y="2799522"/>
                </a:cubicBezTo>
                <a:cubicBezTo>
                  <a:pt x="520484" y="2785397"/>
                  <a:pt x="522918" y="2771271"/>
                  <a:pt x="525490" y="2757145"/>
                </a:cubicBezTo>
                <a:cubicBezTo>
                  <a:pt x="563787" y="2545500"/>
                  <a:pt x="626256" y="2338037"/>
                  <a:pt x="711113" y="2140551"/>
                </a:cubicBezTo>
                <a:cubicBezTo>
                  <a:pt x="719624" y="2120751"/>
                  <a:pt x="738955" y="2108935"/>
                  <a:pt x="759240" y="2109053"/>
                </a:cubicBezTo>
                <a:close/>
                <a:moveTo>
                  <a:pt x="3198583" y="258"/>
                </a:moveTo>
                <a:cubicBezTo>
                  <a:pt x="3496657" y="5064"/>
                  <a:pt x="3799171" y="77133"/>
                  <a:pt x="4081658" y="215114"/>
                </a:cubicBezTo>
                <a:cubicBezTo>
                  <a:pt x="4328275" y="335594"/>
                  <a:pt x="4552572" y="505069"/>
                  <a:pt x="4730207" y="705229"/>
                </a:cubicBezTo>
                <a:cubicBezTo>
                  <a:pt x="4915692" y="914200"/>
                  <a:pt x="5049921" y="1151937"/>
                  <a:pt x="5129361" y="1412029"/>
                </a:cubicBezTo>
                <a:cubicBezTo>
                  <a:pt x="5140435" y="1421080"/>
                  <a:pt x="5151407" y="1430234"/>
                  <a:pt x="5162344" y="1439492"/>
                </a:cubicBezTo>
                <a:cubicBezTo>
                  <a:pt x="5326504" y="1578486"/>
                  <a:pt x="5474927" y="1736269"/>
                  <a:pt x="5603532" y="1908554"/>
                </a:cubicBezTo>
                <a:cubicBezTo>
                  <a:pt x="5620744" y="1931594"/>
                  <a:pt x="5616012" y="1964200"/>
                  <a:pt x="5592972" y="1981412"/>
                </a:cubicBezTo>
                <a:cubicBezTo>
                  <a:pt x="5583647" y="1988372"/>
                  <a:pt x="5572710" y="1991766"/>
                  <a:pt x="5561875" y="1991766"/>
                </a:cubicBezTo>
                <a:cubicBezTo>
                  <a:pt x="5546001" y="1991766"/>
                  <a:pt x="5530332" y="1984532"/>
                  <a:pt x="5520150" y="1970852"/>
                </a:cubicBezTo>
                <a:cubicBezTo>
                  <a:pt x="5396309" y="1804977"/>
                  <a:pt x="5253167" y="1653229"/>
                  <a:pt x="5095075" y="1519377"/>
                </a:cubicBezTo>
                <a:cubicBezTo>
                  <a:pt x="4779509" y="1973972"/>
                  <a:pt x="4270572" y="2275274"/>
                  <a:pt x="3689258" y="2349160"/>
                </a:cubicBezTo>
                <a:cubicBezTo>
                  <a:pt x="3599807" y="2360509"/>
                  <a:pt x="3509567" y="2366166"/>
                  <a:pt x="3419532" y="2366166"/>
                </a:cubicBezTo>
                <a:cubicBezTo>
                  <a:pt x="3221498" y="2366166"/>
                  <a:pt x="3024492" y="2338840"/>
                  <a:pt x="2838766" y="2284943"/>
                </a:cubicBezTo>
                <a:cubicBezTo>
                  <a:pt x="2552378" y="2201834"/>
                  <a:pt x="2299212" y="2060714"/>
                  <a:pt x="2086435" y="1865492"/>
                </a:cubicBezTo>
                <a:cubicBezTo>
                  <a:pt x="1862172" y="1669103"/>
                  <a:pt x="1582504" y="1542760"/>
                  <a:pt x="1277704" y="1500040"/>
                </a:cubicBezTo>
                <a:lnTo>
                  <a:pt x="1220446" y="1492017"/>
                </a:lnTo>
                <a:lnTo>
                  <a:pt x="1234401" y="1435926"/>
                </a:lnTo>
                <a:cubicBezTo>
                  <a:pt x="1301464" y="1166303"/>
                  <a:pt x="1469738" y="892292"/>
                  <a:pt x="1721018" y="643514"/>
                </a:cubicBezTo>
                <a:cubicBezTo>
                  <a:pt x="1943155" y="423572"/>
                  <a:pt x="2212538" y="240555"/>
                  <a:pt x="2479555" y="128097"/>
                </a:cubicBezTo>
                <a:lnTo>
                  <a:pt x="2480721" y="127617"/>
                </a:lnTo>
                <a:cubicBezTo>
                  <a:pt x="2668551" y="53843"/>
                  <a:pt x="2868001" y="12223"/>
                  <a:pt x="3071181" y="2321"/>
                </a:cubicBezTo>
                <a:cubicBezTo>
                  <a:pt x="3113510" y="258"/>
                  <a:pt x="3156002" y="-428"/>
                  <a:pt x="3198583" y="258"/>
                </a:cubicBezTo>
                <a:close/>
              </a:path>
            </a:pathLst>
          </a:custGeom>
          <a:solidFill>
            <a:srgbClr val="003087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9763060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6B84D1D-A6C0-ADA3-E147-0861852C28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88034" y="1268413"/>
            <a:ext cx="3783458" cy="4656564"/>
          </a:xfrm>
          <a:custGeom>
            <a:avLst/>
            <a:gdLst>
              <a:gd name="connsiteX0" fmla="*/ 1882028 w 3783458"/>
              <a:gd name="connsiteY0" fmla="*/ 0 h 4656564"/>
              <a:gd name="connsiteX1" fmla="*/ 2289477 w 3783458"/>
              <a:gd name="connsiteY1" fmla="*/ 194024 h 4656564"/>
              <a:gd name="connsiteX2" fmla="*/ 3201388 w 3783458"/>
              <a:gd name="connsiteY2" fmla="*/ 1746212 h 4656564"/>
              <a:gd name="connsiteX3" fmla="*/ 2793938 w 3783458"/>
              <a:gd name="connsiteY3" fmla="*/ 1746212 h 4656564"/>
              <a:gd name="connsiteX4" fmla="*/ 3531228 w 3783458"/>
              <a:gd name="connsiteY4" fmla="*/ 2910353 h 4656564"/>
              <a:gd name="connsiteX5" fmla="*/ 3104376 w 3783458"/>
              <a:gd name="connsiteY5" fmla="*/ 2910353 h 4656564"/>
              <a:gd name="connsiteX6" fmla="*/ 3783458 w 3783458"/>
              <a:gd name="connsiteY6" fmla="*/ 4074494 h 4656564"/>
              <a:gd name="connsiteX7" fmla="*/ 2037247 w 3783458"/>
              <a:gd name="connsiteY7" fmla="*/ 4074494 h 4656564"/>
              <a:gd name="connsiteX8" fmla="*/ 2037247 w 3783458"/>
              <a:gd name="connsiteY8" fmla="*/ 4656564 h 4656564"/>
              <a:gd name="connsiteX9" fmla="*/ 1649200 w 3783458"/>
              <a:gd name="connsiteY9" fmla="*/ 4656564 h 4656564"/>
              <a:gd name="connsiteX10" fmla="*/ 1649200 w 3783458"/>
              <a:gd name="connsiteY10" fmla="*/ 4074494 h 4656564"/>
              <a:gd name="connsiteX11" fmla="*/ 0 w 3783458"/>
              <a:gd name="connsiteY11" fmla="*/ 4074494 h 4656564"/>
              <a:gd name="connsiteX12" fmla="*/ 679082 w 3783458"/>
              <a:gd name="connsiteY12" fmla="*/ 2910353 h 4656564"/>
              <a:gd name="connsiteX13" fmla="*/ 213426 w 3783458"/>
              <a:gd name="connsiteY13" fmla="*/ 2910353 h 4656564"/>
              <a:gd name="connsiteX14" fmla="*/ 989520 w 3783458"/>
              <a:gd name="connsiteY14" fmla="*/ 1746212 h 4656564"/>
              <a:gd name="connsiteX15" fmla="*/ 562668 w 3783458"/>
              <a:gd name="connsiteY15" fmla="*/ 1746212 h 4656564"/>
              <a:gd name="connsiteX16" fmla="*/ 1455176 w 3783458"/>
              <a:gd name="connsiteY16" fmla="*/ 213426 h 4656564"/>
              <a:gd name="connsiteX17" fmla="*/ 1474579 w 3783458"/>
              <a:gd name="connsiteY17" fmla="*/ 194024 h 4656564"/>
              <a:gd name="connsiteX18" fmla="*/ 1882028 w 3783458"/>
              <a:gd name="connsiteY18" fmla="*/ 0 h 4656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83458" h="4656564">
                <a:moveTo>
                  <a:pt x="1882028" y="0"/>
                </a:moveTo>
                <a:cubicBezTo>
                  <a:pt x="2037247" y="0"/>
                  <a:pt x="2192466" y="77609"/>
                  <a:pt x="2289477" y="194024"/>
                </a:cubicBezTo>
                <a:lnTo>
                  <a:pt x="3201388" y="1746212"/>
                </a:lnTo>
                <a:lnTo>
                  <a:pt x="2793938" y="1746212"/>
                </a:lnTo>
                <a:cubicBezTo>
                  <a:pt x="2793938" y="1746212"/>
                  <a:pt x="3531228" y="2910353"/>
                  <a:pt x="3531228" y="2910353"/>
                </a:cubicBezTo>
                <a:lnTo>
                  <a:pt x="3104376" y="2910353"/>
                </a:lnTo>
                <a:lnTo>
                  <a:pt x="3783458" y="4074494"/>
                </a:lnTo>
                <a:lnTo>
                  <a:pt x="2037247" y="4074494"/>
                </a:lnTo>
                <a:lnTo>
                  <a:pt x="2037247" y="4656564"/>
                </a:lnTo>
                <a:lnTo>
                  <a:pt x="1649200" y="4656564"/>
                </a:lnTo>
                <a:lnTo>
                  <a:pt x="1649200" y="4074494"/>
                </a:lnTo>
                <a:lnTo>
                  <a:pt x="0" y="4074494"/>
                </a:lnTo>
                <a:lnTo>
                  <a:pt x="679082" y="2910353"/>
                </a:lnTo>
                <a:lnTo>
                  <a:pt x="213426" y="2910353"/>
                </a:lnTo>
                <a:lnTo>
                  <a:pt x="989520" y="1746212"/>
                </a:lnTo>
                <a:lnTo>
                  <a:pt x="562668" y="1746212"/>
                </a:lnTo>
                <a:lnTo>
                  <a:pt x="1455176" y="213426"/>
                </a:lnTo>
                <a:lnTo>
                  <a:pt x="1474579" y="194024"/>
                </a:lnTo>
                <a:cubicBezTo>
                  <a:pt x="1571590" y="77609"/>
                  <a:pt x="1726809" y="0"/>
                  <a:pt x="1882028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0" name="Slide Number Placeholder 3">
            <a:extLst>
              <a:ext uri="{FF2B5EF4-FFF2-40B4-BE49-F238E27FC236}">
                <a16:creationId xmlns:a16="http://schemas.microsoft.com/office/drawing/2014/main" id="{D5DEA732-F44C-44F5-7C1A-DB188537C7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2770E43-98B2-9D5F-8B57-C383E2C3F9AB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3007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B63303C2-7A19-FE96-47CD-AFD80BF0E5F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18017" y="1317840"/>
            <a:ext cx="3396516" cy="4528453"/>
          </a:xfrm>
          <a:custGeom>
            <a:avLst/>
            <a:gdLst>
              <a:gd name="connsiteX0" fmla="*/ 944261 w 3396516"/>
              <a:gd name="connsiteY0" fmla="*/ 3962508 h 4528453"/>
              <a:gd name="connsiteX1" fmla="*/ 2453448 w 3396516"/>
              <a:gd name="connsiteY1" fmla="*/ 3962508 h 4528453"/>
              <a:gd name="connsiteX2" fmla="*/ 2453448 w 3396516"/>
              <a:gd name="connsiteY2" fmla="*/ 4528453 h 4528453"/>
              <a:gd name="connsiteX3" fmla="*/ 944261 w 3396516"/>
              <a:gd name="connsiteY3" fmla="*/ 4528453 h 4528453"/>
              <a:gd name="connsiteX4" fmla="*/ 1746764 w 3396516"/>
              <a:gd name="connsiteY4" fmla="*/ 748 h 4528453"/>
              <a:gd name="connsiteX5" fmla="*/ 1920017 w 3396516"/>
              <a:gd name="connsiteY5" fmla="*/ 14707 h 4528453"/>
              <a:gd name="connsiteX6" fmla="*/ 3381810 w 3396516"/>
              <a:gd name="connsiteY6" fmla="*/ 1919555 h 4528453"/>
              <a:gd name="connsiteX7" fmla="*/ 2817916 w 3396516"/>
              <a:gd name="connsiteY7" fmla="*/ 2974557 h 4528453"/>
              <a:gd name="connsiteX8" fmla="*/ 2477595 w 3396516"/>
              <a:gd name="connsiteY8" fmla="*/ 3585211 h 4528453"/>
              <a:gd name="connsiteX9" fmla="*/ 1887503 w 3396516"/>
              <a:gd name="connsiteY9" fmla="*/ 3585211 h 4528453"/>
              <a:gd name="connsiteX10" fmla="*/ 1887503 w 3396516"/>
              <a:gd name="connsiteY10" fmla="*/ 2041313 h 4528453"/>
              <a:gd name="connsiteX11" fmla="*/ 2264800 w 3396516"/>
              <a:gd name="connsiteY11" fmla="*/ 1510080 h 4528453"/>
              <a:gd name="connsiteX12" fmla="*/ 1887503 w 3396516"/>
              <a:gd name="connsiteY12" fmla="*/ 1510080 h 4528453"/>
              <a:gd name="connsiteX13" fmla="*/ 1698855 w 3396516"/>
              <a:gd name="connsiteY13" fmla="*/ 1698728 h 4528453"/>
              <a:gd name="connsiteX14" fmla="*/ 1510206 w 3396516"/>
              <a:gd name="connsiteY14" fmla="*/ 1510080 h 4528453"/>
              <a:gd name="connsiteX15" fmla="*/ 1132910 w 3396516"/>
              <a:gd name="connsiteY15" fmla="*/ 1510080 h 4528453"/>
              <a:gd name="connsiteX16" fmla="*/ 1510206 w 3396516"/>
              <a:gd name="connsiteY16" fmla="*/ 2041313 h 4528453"/>
              <a:gd name="connsiteX17" fmla="*/ 1510206 w 3396516"/>
              <a:gd name="connsiteY17" fmla="*/ 3585211 h 4528453"/>
              <a:gd name="connsiteX18" fmla="*/ 920680 w 3396516"/>
              <a:gd name="connsiteY18" fmla="*/ 3585211 h 4528453"/>
              <a:gd name="connsiteX19" fmla="*/ 542063 w 3396516"/>
              <a:gd name="connsiteY19" fmla="*/ 2940600 h 4528453"/>
              <a:gd name="connsiteX20" fmla="*/ 15168 w 3396516"/>
              <a:gd name="connsiteY20" fmla="*/ 1476500 h 4528453"/>
              <a:gd name="connsiteX21" fmla="*/ 1746764 w 3396516"/>
              <a:gd name="connsiteY21" fmla="*/ 748 h 4528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396516" h="4528453">
                <a:moveTo>
                  <a:pt x="944261" y="3962508"/>
                </a:moveTo>
                <a:lnTo>
                  <a:pt x="2453448" y="3962508"/>
                </a:lnTo>
                <a:lnTo>
                  <a:pt x="2453448" y="4528453"/>
                </a:lnTo>
                <a:lnTo>
                  <a:pt x="944261" y="4528453"/>
                </a:lnTo>
                <a:close/>
                <a:moveTo>
                  <a:pt x="1746764" y="748"/>
                </a:moveTo>
                <a:cubicBezTo>
                  <a:pt x="1804108" y="2448"/>
                  <a:pt x="1861913" y="7061"/>
                  <a:pt x="1920017" y="14707"/>
                </a:cubicBezTo>
                <a:cubicBezTo>
                  <a:pt x="2849689" y="137053"/>
                  <a:pt x="3504156" y="989883"/>
                  <a:pt x="3381810" y="1919555"/>
                </a:cubicBezTo>
                <a:cubicBezTo>
                  <a:pt x="3328060" y="2327987"/>
                  <a:pt x="3127646" y="2702945"/>
                  <a:pt x="2817916" y="2974557"/>
                </a:cubicBezTo>
                <a:cubicBezTo>
                  <a:pt x="2640172" y="3134956"/>
                  <a:pt x="2520510" y="3349671"/>
                  <a:pt x="2477595" y="3585211"/>
                </a:cubicBezTo>
                <a:lnTo>
                  <a:pt x="1887503" y="3585211"/>
                </a:lnTo>
                <a:lnTo>
                  <a:pt x="1887503" y="2041313"/>
                </a:lnTo>
                <a:cubicBezTo>
                  <a:pt x="2112815" y="1961656"/>
                  <a:pt x="2263809" y="1749057"/>
                  <a:pt x="2264800" y="1510080"/>
                </a:cubicBezTo>
                <a:lnTo>
                  <a:pt x="1887503" y="1510080"/>
                </a:lnTo>
                <a:cubicBezTo>
                  <a:pt x="1887503" y="1614267"/>
                  <a:pt x="1803042" y="1698728"/>
                  <a:pt x="1698855" y="1698728"/>
                </a:cubicBezTo>
                <a:cubicBezTo>
                  <a:pt x="1594667" y="1698728"/>
                  <a:pt x="1510206" y="1614267"/>
                  <a:pt x="1510206" y="1510080"/>
                </a:cubicBezTo>
                <a:lnTo>
                  <a:pt x="1132910" y="1510080"/>
                </a:lnTo>
                <a:cubicBezTo>
                  <a:pt x="1133900" y="1749057"/>
                  <a:pt x="1284894" y="1961656"/>
                  <a:pt x="1510206" y="2041313"/>
                </a:cubicBezTo>
                <a:lnTo>
                  <a:pt x="1510206" y="3585211"/>
                </a:lnTo>
                <a:lnTo>
                  <a:pt x="920680" y="3585211"/>
                </a:lnTo>
                <a:cubicBezTo>
                  <a:pt x="864200" y="3336346"/>
                  <a:pt x="731916" y="3111127"/>
                  <a:pt x="542063" y="2940600"/>
                </a:cubicBezTo>
                <a:cubicBezTo>
                  <a:pt x="138283" y="2567625"/>
                  <a:pt x="-58348" y="2021242"/>
                  <a:pt x="15168" y="1476500"/>
                </a:cubicBezTo>
                <a:cubicBezTo>
                  <a:pt x="129868" y="604933"/>
                  <a:pt x="886594" y="-24756"/>
                  <a:pt x="1746764" y="748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0139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D78977-66E6-B3D4-BDF0-D3A74279CB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6763" y="1438381"/>
            <a:ext cx="4951446" cy="4303007"/>
          </a:xfrm>
          <a:custGeom>
            <a:avLst/>
            <a:gdLst>
              <a:gd name="connsiteX0" fmla="*/ 2475723 w 4951446"/>
              <a:gd name="connsiteY0" fmla="*/ 0 h 4303007"/>
              <a:gd name="connsiteX1" fmla="*/ 3119750 w 4951446"/>
              <a:gd name="connsiteY1" fmla="*/ 527148 h 4303007"/>
              <a:gd name="connsiteX2" fmla="*/ 3402838 w 4951446"/>
              <a:gd name="connsiteY2" fmla="*/ 2139599 h 4303007"/>
              <a:gd name="connsiteX3" fmla="*/ 4705046 w 4951446"/>
              <a:gd name="connsiteY3" fmla="*/ 3115180 h 4303007"/>
              <a:gd name="connsiteX4" fmla="*/ 4881976 w 4951446"/>
              <a:gd name="connsiteY4" fmla="*/ 3933331 h 4303007"/>
              <a:gd name="connsiteX5" fmla="*/ 4129432 w 4951446"/>
              <a:gd name="connsiteY5" fmla="*/ 4281583 h 4303007"/>
              <a:gd name="connsiteX6" fmla="*/ 2475723 w 4951446"/>
              <a:gd name="connsiteY6" fmla="*/ 3518292 h 4303007"/>
              <a:gd name="connsiteX7" fmla="*/ 822015 w 4951446"/>
              <a:gd name="connsiteY7" fmla="*/ 4281583 h 4303007"/>
              <a:gd name="connsiteX8" fmla="*/ 69471 w 4951446"/>
              <a:gd name="connsiteY8" fmla="*/ 3933331 h 4303007"/>
              <a:gd name="connsiteX9" fmla="*/ 246401 w 4951446"/>
              <a:gd name="connsiteY9" fmla="*/ 3115180 h 4303007"/>
              <a:gd name="connsiteX10" fmla="*/ 1548608 w 4951446"/>
              <a:gd name="connsiteY10" fmla="*/ 2139599 h 4303007"/>
              <a:gd name="connsiteX11" fmla="*/ 1831697 w 4951446"/>
              <a:gd name="connsiteY11" fmla="*/ 527148 h 4303007"/>
              <a:gd name="connsiteX12" fmla="*/ 2475723 w 4951446"/>
              <a:gd name="connsiteY12" fmla="*/ 0 h 430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51446" h="4303007">
                <a:moveTo>
                  <a:pt x="2475723" y="0"/>
                </a:moveTo>
                <a:cubicBezTo>
                  <a:pt x="2789480" y="0"/>
                  <a:pt x="3056055" y="217061"/>
                  <a:pt x="3119750" y="527148"/>
                </a:cubicBezTo>
                <a:cubicBezTo>
                  <a:pt x="3199958" y="899252"/>
                  <a:pt x="3334425" y="1574287"/>
                  <a:pt x="3402838" y="2139599"/>
                </a:cubicBezTo>
                <a:cubicBezTo>
                  <a:pt x="3874652" y="2454456"/>
                  <a:pt x="4410162" y="2876651"/>
                  <a:pt x="4705046" y="3115180"/>
                </a:cubicBezTo>
                <a:cubicBezTo>
                  <a:pt x="4945671" y="3308387"/>
                  <a:pt x="5021161" y="3654253"/>
                  <a:pt x="4881976" y="3933331"/>
                </a:cubicBezTo>
                <a:cubicBezTo>
                  <a:pt x="4742791" y="4217180"/>
                  <a:pt x="4433753" y="4360297"/>
                  <a:pt x="4129432" y="4281583"/>
                </a:cubicBezTo>
                <a:cubicBezTo>
                  <a:pt x="3815676" y="4200483"/>
                  <a:pt x="2947538" y="3673336"/>
                  <a:pt x="2475723" y="3518292"/>
                </a:cubicBezTo>
                <a:cubicBezTo>
                  <a:pt x="2003909" y="3673336"/>
                  <a:pt x="1135771" y="4200483"/>
                  <a:pt x="822015" y="4281583"/>
                </a:cubicBezTo>
                <a:cubicBezTo>
                  <a:pt x="517694" y="4360297"/>
                  <a:pt x="208656" y="4217180"/>
                  <a:pt x="69471" y="3933331"/>
                </a:cubicBezTo>
                <a:cubicBezTo>
                  <a:pt x="-69714" y="3654253"/>
                  <a:pt x="5776" y="3308387"/>
                  <a:pt x="246401" y="3115180"/>
                </a:cubicBezTo>
                <a:cubicBezTo>
                  <a:pt x="541285" y="2876651"/>
                  <a:pt x="1076794" y="2454456"/>
                  <a:pt x="1548608" y="2139599"/>
                </a:cubicBezTo>
                <a:cubicBezTo>
                  <a:pt x="1617021" y="1574287"/>
                  <a:pt x="1751489" y="899252"/>
                  <a:pt x="1831697" y="527148"/>
                </a:cubicBezTo>
                <a:cubicBezTo>
                  <a:pt x="1895392" y="217061"/>
                  <a:pt x="2161967" y="0"/>
                  <a:pt x="2475723" y="0"/>
                </a:cubicBezTo>
                <a:close/>
              </a:path>
            </a:pathLst>
          </a:custGeom>
          <a:solidFill>
            <a:srgbClr val="003087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31778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9C8D4E9-9E63-30C6-9B77-B1795CEECD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59655" y="1500166"/>
            <a:ext cx="4513239" cy="4164462"/>
          </a:xfrm>
          <a:custGeom>
            <a:avLst/>
            <a:gdLst>
              <a:gd name="connsiteX0" fmla="*/ 274657 w 4681650"/>
              <a:gd name="connsiteY0" fmla="*/ 3511238 h 4291523"/>
              <a:gd name="connsiteX1" fmla="*/ 895756 w 4681650"/>
              <a:gd name="connsiteY1" fmla="*/ 3511238 h 4291523"/>
              <a:gd name="connsiteX2" fmla="*/ 1074726 w 4681650"/>
              <a:gd name="connsiteY2" fmla="*/ 3690208 h 4291523"/>
              <a:gd name="connsiteX3" fmla="*/ 1445070 w 4681650"/>
              <a:gd name="connsiteY3" fmla="*/ 3511238 h 4291523"/>
              <a:gd name="connsiteX4" fmla="*/ 2066169 w 4681650"/>
              <a:gd name="connsiteY4" fmla="*/ 3511238 h 4291523"/>
              <a:gd name="connsiteX5" fmla="*/ 2245139 w 4681650"/>
              <a:gd name="connsiteY5" fmla="*/ 3690208 h 4291523"/>
              <a:gd name="connsiteX6" fmla="*/ 2615482 w 4681650"/>
              <a:gd name="connsiteY6" fmla="*/ 3511238 h 4291523"/>
              <a:gd name="connsiteX7" fmla="*/ 3236581 w 4681650"/>
              <a:gd name="connsiteY7" fmla="*/ 3511238 h 4291523"/>
              <a:gd name="connsiteX8" fmla="*/ 3415551 w 4681650"/>
              <a:gd name="connsiteY8" fmla="*/ 3690208 h 4291523"/>
              <a:gd name="connsiteX9" fmla="*/ 3785895 w 4681650"/>
              <a:gd name="connsiteY9" fmla="*/ 3511238 h 4291523"/>
              <a:gd name="connsiteX10" fmla="*/ 4406993 w 4681650"/>
              <a:gd name="connsiteY10" fmla="*/ 3511238 h 4291523"/>
              <a:gd name="connsiteX11" fmla="*/ 4681650 w 4681650"/>
              <a:gd name="connsiteY11" fmla="*/ 3706306 h 4291523"/>
              <a:gd name="connsiteX12" fmla="*/ 4681650 w 4681650"/>
              <a:gd name="connsiteY12" fmla="*/ 4291513 h 4291523"/>
              <a:gd name="connsiteX13" fmla="*/ 4096444 w 4681650"/>
              <a:gd name="connsiteY13" fmla="*/ 4063282 h 4291523"/>
              <a:gd name="connsiteX14" fmla="*/ 2926031 w 4681650"/>
              <a:gd name="connsiteY14" fmla="*/ 4063282 h 4291523"/>
              <a:gd name="connsiteX15" fmla="*/ 1755619 w 4681650"/>
              <a:gd name="connsiteY15" fmla="*/ 4063282 h 4291523"/>
              <a:gd name="connsiteX16" fmla="*/ 585206 w 4681650"/>
              <a:gd name="connsiteY16" fmla="*/ 4063282 h 4291523"/>
              <a:gd name="connsiteX17" fmla="*/ 0 w 4681650"/>
              <a:gd name="connsiteY17" fmla="*/ 4291513 h 4291523"/>
              <a:gd name="connsiteX18" fmla="*/ 0 w 4681650"/>
              <a:gd name="connsiteY18" fmla="*/ 3706306 h 4291523"/>
              <a:gd name="connsiteX19" fmla="*/ 274657 w 4681650"/>
              <a:gd name="connsiteY19" fmla="*/ 3511238 h 4291523"/>
              <a:gd name="connsiteX20" fmla="*/ 274657 w 4681650"/>
              <a:gd name="connsiteY20" fmla="*/ 2340825 h 4291523"/>
              <a:gd name="connsiteX21" fmla="*/ 895756 w 4681650"/>
              <a:gd name="connsiteY21" fmla="*/ 2340825 h 4291523"/>
              <a:gd name="connsiteX22" fmla="*/ 1266099 w 4681650"/>
              <a:gd name="connsiteY22" fmla="*/ 2519796 h 4291523"/>
              <a:gd name="connsiteX23" fmla="*/ 1445070 w 4681650"/>
              <a:gd name="connsiteY23" fmla="*/ 2340825 h 4291523"/>
              <a:gd name="connsiteX24" fmla="*/ 2066169 w 4681650"/>
              <a:gd name="connsiteY24" fmla="*/ 2340825 h 4291523"/>
              <a:gd name="connsiteX25" fmla="*/ 2436512 w 4681650"/>
              <a:gd name="connsiteY25" fmla="*/ 2519796 h 4291523"/>
              <a:gd name="connsiteX26" fmla="*/ 2615482 w 4681650"/>
              <a:gd name="connsiteY26" fmla="*/ 2340825 h 4291523"/>
              <a:gd name="connsiteX27" fmla="*/ 3236580 w 4681650"/>
              <a:gd name="connsiteY27" fmla="*/ 2340825 h 4291523"/>
              <a:gd name="connsiteX28" fmla="*/ 3606924 w 4681650"/>
              <a:gd name="connsiteY28" fmla="*/ 2519796 h 4291523"/>
              <a:gd name="connsiteX29" fmla="*/ 3785895 w 4681650"/>
              <a:gd name="connsiteY29" fmla="*/ 2340825 h 4291523"/>
              <a:gd name="connsiteX30" fmla="*/ 4406993 w 4681650"/>
              <a:gd name="connsiteY30" fmla="*/ 2340825 h 4291523"/>
              <a:gd name="connsiteX31" fmla="*/ 4681650 w 4681650"/>
              <a:gd name="connsiteY31" fmla="*/ 2535894 h 4291523"/>
              <a:gd name="connsiteX32" fmla="*/ 4681650 w 4681650"/>
              <a:gd name="connsiteY32" fmla="*/ 3121100 h 4291523"/>
              <a:gd name="connsiteX33" fmla="*/ 4096444 w 4681650"/>
              <a:gd name="connsiteY33" fmla="*/ 2892870 h 4291523"/>
              <a:gd name="connsiteX34" fmla="*/ 2926031 w 4681650"/>
              <a:gd name="connsiteY34" fmla="*/ 2892870 h 4291523"/>
              <a:gd name="connsiteX35" fmla="*/ 1755619 w 4681650"/>
              <a:gd name="connsiteY35" fmla="*/ 2892870 h 4291523"/>
              <a:gd name="connsiteX36" fmla="*/ 585206 w 4681650"/>
              <a:gd name="connsiteY36" fmla="*/ 2892870 h 4291523"/>
              <a:gd name="connsiteX37" fmla="*/ 0 w 4681650"/>
              <a:gd name="connsiteY37" fmla="*/ 3121100 h 4291523"/>
              <a:gd name="connsiteX38" fmla="*/ 0 w 4681650"/>
              <a:gd name="connsiteY38" fmla="*/ 2535894 h 4291523"/>
              <a:gd name="connsiteX39" fmla="*/ 274657 w 4681650"/>
              <a:gd name="connsiteY39" fmla="*/ 2340825 h 4291523"/>
              <a:gd name="connsiteX40" fmla="*/ 274657 w 4681650"/>
              <a:gd name="connsiteY40" fmla="*/ 1170413 h 4291523"/>
              <a:gd name="connsiteX41" fmla="*/ 895756 w 4681650"/>
              <a:gd name="connsiteY41" fmla="*/ 1170413 h 4291523"/>
              <a:gd name="connsiteX42" fmla="*/ 1074726 w 4681650"/>
              <a:gd name="connsiteY42" fmla="*/ 1349383 h 4291523"/>
              <a:gd name="connsiteX43" fmla="*/ 1445070 w 4681650"/>
              <a:gd name="connsiteY43" fmla="*/ 1170413 h 4291523"/>
              <a:gd name="connsiteX44" fmla="*/ 2066169 w 4681650"/>
              <a:gd name="connsiteY44" fmla="*/ 1170413 h 4291523"/>
              <a:gd name="connsiteX45" fmla="*/ 2245139 w 4681650"/>
              <a:gd name="connsiteY45" fmla="*/ 1349383 h 4291523"/>
              <a:gd name="connsiteX46" fmla="*/ 2615482 w 4681650"/>
              <a:gd name="connsiteY46" fmla="*/ 1170413 h 4291523"/>
              <a:gd name="connsiteX47" fmla="*/ 3236581 w 4681650"/>
              <a:gd name="connsiteY47" fmla="*/ 1170413 h 4291523"/>
              <a:gd name="connsiteX48" fmla="*/ 3415551 w 4681650"/>
              <a:gd name="connsiteY48" fmla="*/ 1349383 h 4291523"/>
              <a:gd name="connsiteX49" fmla="*/ 3785895 w 4681650"/>
              <a:gd name="connsiteY49" fmla="*/ 1170413 h 4291523"/>
              <a:gd name="connsiteX50" fmla="*/ 4406993 w 4681650"/>
              <a:gd name="connsiteY50" fmla="*/ 1170413 h 4291523"/>
              <a:gd name="connsiteX51" fmla="*/ 4681650 w 4681650"/>
              <a:gd name="connsiteY51" fmla="*/ 1365481 h 4291523"/>
              <a:gd name="connsiteX52" fmla="*/ 4681650 w 4681650"/>
              <a:gd name="connsiteY52" fmla="*/ 1950688 h 4291523"/>
              <a:gd name="connsiteX53" fmla="*/ 4096444 w 4681650"/>
              <a:gd name="connsiteY53" fmla="*/ 1722457 h 4291523"/>
              <a:gd name="connsiteX54" fmla="*/ 2926031 w 4681650"/>
              <a:gd name="connsiteY54" fmla="*/ 1722457 h 4291523"/>
              <a:gd name="connsiteX55" fmla="*/ 1755619 w 4681650"/>
              <a:gd name="connsiteY55" fmla="*/ 1722457 h 4291523"/>
              <a:gd name="connsiteX56" fmla="*/ 585206 w 4681650"/>
              <a:gd name="connsiteY56" fmla="*/ 1722457 h 4291523"/>
              <a:gd name="connsiteX57" fmla="*/ 0 w 4681650"/>
              <a:gd name="connsiteY57" fmla="*/ 1950688 h 4291523"/>
              <a:gd name="connsiteX58" fmla="*/ 0 w 4681650"/>
              <a:gd name="connsiteY58" fmla="*/ 1365481 h 4291523"/>
              <a:gd name="connsiteX59" fmla="*/ 274657 w 4681650"/>
              <a:gd name="connsiteY59" fmla="*/ 1170413 h 4291523"/>
              <a:gd name="connsiteX60" fmla="*/ 274657 w 4681650"/>
              <a:gd name="connsiteY60" fmla="*/ 0 h 4291523"/>
              <a:gd name="connsiteX61" fmla="*/ 895756 w 4681650"/>
              <a:gd name="connsiteY61" fmla="*/ 0 h 4291523"/>
              <a:gd name="connsiteX62" fmla="*/ 1074726 w 4681650"/>
              <a:gd name="connsiteY62" fmla="*/ 178970 h 4291523"/>
              <a:gd name="connsiteX63" fmla="*/ 1445070 w 4681650"/>
              <a:gd name="connsiteY63" fmla="*/ 0 h 4291523"/>
              <a:gd name="connsiteX64" fmla="*/ 2066169 w 4681650"/>
              <a:gd name="connsiteY64" fmla="*/ 0 h 4291523"/>
              <a:gd name="connsiteX65" fmla="*/ 2245139 w 4681650"/>
              <a:gd name="connsiteY65" fmla="*/ 178970 h 4291523"/>
              <a:gd name="connsiteX66" fmla="*/ 2615482 w 4681650"/>
              <a:gd name="connsiteY66" fmla="*/ 0 h 4291523"/>
              <a:gd name="connsiteX67" fmla="*/ 3236581 w 4681650"/>
              <a:gd name="connsiteY67" fmla="*/ 0 h 4291523"/>
              <a:gd name="connsiteX68" fmla="*/ 3415551 w 4681650"/>
              <a:gd name="connsiteY68" fmla="*/ 178970 h 4291523"/>
              <a:gd name="connsiteX69" fmla="*/ 3785895 w 4681650"/>
              <a:gd name="connsiteY69" fmla="*/ 0 h 4291523"/>
              <a:gd name="connsiteX70" fmla="*/ 4406993 w 4681650"/>
              <a:gd name="connsiteY70" fmla="*/ 0 h 4291523"/>
              <a:gd name="connsiteX71" fmla="*/ 4681650 w 4681650"/>
              <a:gd name="connsiteY71" fmla="*/ 195069 h 4291523"/>
              <a:gd name="connsiteX72" fmla="*/ 4681650 w 4681650"/>
              <a:gd name="connsiteY72" fmla="*/ 780275 h 4291523"/>
              <a:gd name="connsiteX73" fmla="*/ 4096444 w 4681650"/>
              <a:gd name="connsiteY73" fmla="*/ 552045 h 4291523"/>
              <a:gd name="connsiteX74" fmla="*/ 2926031 w 4681650"/>
              <a:gd name="connsiteY74" fmla="*/ 552045 h 4291523"/>
              <a:gd name="connsiteX75" fmla="*/ 1755619 w 4681650"/>
              <a:gd name="connsiteY75" fmla="*/ 552045 h 4291523"/>
              <a:gd name="connsiteX76" fmla="*/ 585206 w 4681650"/>
              <a:gd name="connsiteY76" fmla="*/ 552045 h 4291523"/>
              <a:gd name="connsiteX77" fmla="*/ 0 w 4681650"/>
              <a:gd name="connsiteY77" fmla="*/ 780275 h 4291523"/>
              <a:gd name="connsiteX78" fmla="*/ 0 w 4681650"/>
              <a:gd name="connsiteY78" fmla="*/ 195069 h 4291523"/>
              <a:gd name="connsiteX79" fmla="*/ 274657 w 4681650"/>
              <a:gd name="connsiteY79" fmla="*/ 0 h 4291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4681650" h="4291523">
                <a:moveTo>
                  <a:pt x="274657" y="3511238"/>
                </a:moveTo>
                <a:lnTo>
                  <a:pt x="895756" y="3511238"/>
                </a:lnTo>
                <a:cubicBezTo>
                  <a:pt x="924967" y="3595085"/>
                  <a:pt x="990878" y="3660997"/>
                  <a:pt x="1074726" y="3690208"/>
                </a:cubicBezTo>
                <a:cubicBezTo>
                  <a:pt x="1226415" y="3743055"/>
                  <a:pt x="1392224" y="3662927"/>
                  <a:pt x="1445070" y="3511238"/>
                </a:cubicBezTo>
                <a:lnTo>
                  <a:pt x="2066169" y="3511238"/>
                </a:lnTo>
                <a:cubicBezTo>
                  <a:pt x="2095379" y="3595085"/>
                  <a:pt x="2161291" y="3660997"/>
                  <a:pt x="2245139" y="3690208"/>
                </a:cubicBezTo>
                <a:cubicBezTo>
                  <a:pt x="2396828" y="3743055"/>
                  <a:pt x="2562636" y="3662927"/>
                  <a:pt x="2615482" y="3511238"/>
                </a:cubicBezTo>
                <a:lnTo>
                  <a:pt x="3236581" y="3511238"/>
                </a:lnTo>
                <a:cubicBezTo>
                  <a:pt x="3265792" y="3595085"/>
                  <a:pt x="3331703" y="3660997"/>
                  <a:pt x="3415551" y="3690208"/>
                </a:cubicBezTo>
                <a:cubicBezTo>
                  <a:pt x="3567240" y="3743055"/>
                  <a:pt x="3733049" y="3662927"/>
                  <a:pt x="3785895" y="3511238"/>
                </a:cubicBezTo>
                <a:lnTo>
                  <a:pt x="4406993" y="3511238"/>
                </a:lnTo>
                <a:cubicBezTo>
                  <a:pt x="4448178" y="3627728"/>
                  <a:pt x="4558096" y="3705794"/>
                  <a:pt x="4681650" y="3706306"/>
                </a:cubicBezTo>
                <a:lnTo>
                  <a:pt x="4681650" y="4291513"/>
                </a:lnTo>
                <a:cubicBezTo>
                  <a:pt x="4464995" y="4290817"/>
                  <a:pt x="4256366" y="4209451"/>
                  <a:pt x="4096444" y="4063282"/>
                </a:cubicBezTo>
                <a:cubicBezTo>
                  <a:pt x="3765652" y="4367604"/>
                  <a:pt x="3256824" y="4367604"/>
                  <a:pt x="2926031" y="4063282"/>
                </a:cubicBezTo>
                <a:cubicBezTo>
                  <a:pt x="2595239" y="4367604"/>
                  <a:pt x="2086411" y="4367604"/>
                  <a:pt x="1755619" y="4063282"/>
                </a:cubicBezTo>
                <a:cubicBezTo>
                  <a:pt x="1424827" y="4367604"/>
                  <a:pt x="915999" y="4367604"/>
                  <a:pt x="585206" y="4063282"/>
                </a:cubicBezTo>
                <a:cubicBezTo>
                  <a:pt x="425286" y="4209451"/>
                  <a:pt x="216656" y="4290817"/>
                  <a:pt x="0" y="4291513"/>
                </a:cubicBezTo>
                <a:lnTo>
                  <a:pt x="0" y="3706306"/>
                </a:lnTo>
                <a:cubicBezTo>
                  <a:pt x="123555" y="3705794"/>
                  <a:pt x="233473" y="3627728"/>
                  <a:pt x="274657" y="3511238"/>
                </a:cubicBezTo>
                <a:close/>
                <a:moveTo>
                  <a:pt x="274657" y="2340825"/>
                </a:moveTo>
                <a:lnTo>
                  <a:pt x="895756" y="2340825"/>
                </a:lnTo>
                <a:cubicBezTo>
                  <a:pt x="948602" y="2492514"/>
                  <a:pt x="1114410" y="2572642"/>
                  <a:pt x="1266099" y="2519796"/>
                </a:cubicBezTo>
                <a:cubicBezTo>
                  <a:pt x="1349947" y="2490585"/>
                  <a:pt x="1415859" y="2424673"/>
                  <a:pt x="1445070" y="2340825"/>
                </a:cubicBezTo>
                <a:lnTo>
                  <a:pt x="2066169" y="2340825"/>
                </a:lnTo>
                <a:cubicBezTo>
                  <a:pt x="2119014" y="2492514"/>
                  <a:pt x="2284823" y="2572642"/>
                  <a:pt x="2436512" y="2519796"/>
                </a:cubicBezTo>
                <a:cubicBezTo>
                  <a:pt x="2520359" y="2490585"/>
                  <a:pt x="2586271" y="2424673"/>
                  <a:pt x="2615482" y="2340825"/>
                </a:cubicBezTo>
                <a:lnTo>
                  <a:pt x="3236580" y="2340825"/>
                </a:lnTo>
                <a:cubicBezTo>
                  <a:pt x="3289427" y="2492514"/>
                  <a:pt x="3455235" y="2572642"/>
                  <a:pt x="3606924" y="2519796"/>
                </a:cubicBezTo>
                <a:cubicBezTo>
                  <a:pt x="3690772" y="2490585"/>
                  <a:pt x="3756683" y="2424673"/>
                  <a:pt x="3785895" y="2340825"/>
                </a:cubicBezTo>
                <a:lnTo>
                  <a:pt x="4406993" y="2340825"/>
                </a:lnTo>
                <a:cubicBezTo>
                  <a:pt x="4448177" y="2457315"/>
                  <a:pt x="4558096" y="2535382"/>
                  <a:pt x="4681650" y="2535894"/>
                </a:cubicBezTo>
                <a:lnTo>
                  <a:pt x="4681650" y="3121100"/>
                </a:lnTo>
                <a:cubicBezTo>
                  <a:pt x="4464995" y="3120404"/>
                  <a:pt x="4256366" y="3039039"/>
                  <a:pt x="4096444" y="2892870"/>
                </a:cubicBezTo>
                <a:cubicBezTo>
                  <a:pt x="3765652" y="3197191"/>
                  <a:pt x="3256824" y="3197191"/>
                  <a:pt x="2926031" y="2892870"/>
                </a:cubicBezTo>
                <a:cubicBezTo>
                  <a:pt x="2595239" y="3197191"/>
                  <a:pt x="2086411" y="3197191"/>
                  <a:pt x="1755619" y="2892870"/>
                </a:cubicBezTo>
                <a:cubicBezTo>
                  <a:pt x="1424827" y="3197191"/>
                  <a:pt x="915999" y="3197191"/>
                  <a:pt x="585206" y="2892870"/>
                </a:cubicBezTo>
                <a:cubicBezTo>
                  <a:pt x="425286" y="3039039"/>
                  <a:pt x="216656" y="3120404"/>
                  <a:pt x="0" y="3121100"/>
                </a:cubicBezTo>
                <a:lnTo>
                  <a:pt x="0" y="2535894"/>
                </a:lnTo>
                <a:cubicBezTo>
                  <a:pt x="123555" y="2535382"/>
                  <a:pt x="233473" y="2457315"/>
                  <a:pt x="274657" y="2340825"/>
                </a:cubicBezTo>
                <a:close/>
                <a:moveTo>
                  <a:pt x="274657" y="1170413"/>
                </a:moveTo>
                <a:lnTo>
                  <a:pt x="895756" y="1170413"/>
                </a:lnTo>
                <a:cubicBezTo>
                  <a:pt x="924967" y="1254261"/>
                  <a:pt x="990878" y="1320172"/>
                  <a:pt x="1074726" y="1349383"/>
                </a:cubicBezTo>
                <a:cubicBezTo>
                  <a:pt x="1226415" y="1402230"/>
                  <a:pt x="1392224" y="1322102"/>
                  <a:pt x="1445070" y="1170413"/>
                </a:cubicBezTo>
                <a:lnTo>
                  <a:pt x="2066169" y="1170413"/>
                </a:lnTo>
                <a:cubicBezTo>
                  <a:pt x="2095379" y="1254261"/>
                  <a:pt x="2161291" y="1320172"/>
                  <a:pt x="2245139" y="1349383"/>
                </a:cubicBezTo>
                <a:cubicBezTo>
                  <a:pt x="2396828" y="1402230"/>
                  <a:pt x="2562636" y="1322102"/>
                  <a:pt x="2615482" y="1170413"/>
                </a:cubicBezTo>
                <a:lnTo>
                  <a:pt x="3236581" y="1170413"/>
                </a:lnTo>
                <a:cubicBezTo>
                  <a:pt x="3265792" y="1254261"/>
                  <a:pt x="3331703" y="1320172"/>
                  <a:pt x="3415551" y="1349383"/>
                </a:cubicBezTo>
                <a:cubicBezTo>
                  <a:pt x="3567240" y="1402230"/>
                  <a:pt x="3733049" y="1322102"/>
                  <a:pt x="3785895" y="1170413"/>
                </a:cubicBezTo>
                <a:lnTo>
                  <a:pt x="4406993" y="1170413"/>
                </a:lnTo>
                <a:cubicBezTo>
                  <a:pt x="4448178" y="1286903"/>
                  <a:pt x="4558096" y="1364970"/>
                  <a:pt x="4681650" y="1365481"/>
                </a:cubicBezTo>
                <a:lnTo>
                  <a:pt x="4681650" y="1950688"/>
                </a:lnTo>
                <a:cubicBezTo>
                  <a:pt x="4464995" y="1949992"/>
                  <a:pt x="4256366" y="1868625"/>
                  <a:pt x="4096444" y="1722457"/>
                </a:cubicBezTo>
                <a:cubicBezTo>
                  <a:pt x="3765652" y="2026779"/>
                  <a:pt x="3256824" y="2026779"/>
                  <a:pt x="2926031" y="1722457"/>
                </a:cubicBezTo>
                <a:cubicBezTo>
                  <a:pt x="2595239" y="2026779"/>
                  <a:pt x="2086411" y="2026779"/>
                  <a:pt x="1755619" y="1722457"/>
                </a:cubicBezTo>
                <a:cubicBezTo>
                  <a:pt x="1424827" y="2026779"/>
                  <a:pt x="915999" y="2026779"/>
                  <a:pt x="585206" y="1722457"/>
                </a:cubicBezTo>
                <a:cubicBezTo>
                  <a:pt x="425286" y="1868625"/>
                  <a:pt x="216656" y="1949992"/>
                  <a:pt x="0" y="1950688"/>
                </a:cubicBezTo>
                <a:lnTo>
                  <a:pt x="0" y="1365481"/>
                </a:lnTo>
                <a:cubicBezTo>
                  <a:pt x="123555" y="1364970"/>
                  <a:pt x="233473" y="1286903"/>
                  <a:pt x="274657" y="1170413"/>
                </a:cubicBezTo>
                <a:close/>
                <a:moveTo>
                  <a:pt x="274657" y="0"/>
                </a:moveTo>
                <a:lnTo>
                  <a:pt x="895756" y="0"/>
                </a:lnTo>
                <a:cubicBezTo>
                  <a:pt x="924967" y="83848"/>
                  <a:pt x="990878" y="149760"/>
                  <a:pt x="1074726" y="178970"/>
                </a:cubicBezTo>
                <a:cubicBezTo>
                  <a:pt x="1226415" y="231817"/>
                  <a:pt x="1392224" y="151689"/>
                  <a:pt x="1445070" y="0"/>
                </a:cubicBezTo>
                <a:lnTo>
                  <a:pt x="2066169" y="0"/>
                </a:lnTo>
                <a:cubicBezTo>
                  <a:pt x="2095379" y="83848"/>
                  <a:pt x="2161291" y="149760"/>
                  <a:pt x="2245139" y="178970"/>
                </a:cubicBezTo>
                <a:cubicBezTo>
                  <a:pt x="2396828" y="231817"/>
                  <a:pt x="2562636" y="151689"/>
                  <a:pt x="2615482" y="0"/>
                </a:cubicBezTo>
                <a:lnTo>
                  <a:pt x="3236581" y="0"/>
                </a:lnTo>
                <a:cubicBezTo>
                  <a:pt x="3265792" y="83848"/>
                  <a:pt x="3331703" y="149760"/>
                  <a:pt x="3415551" y="178970"/>
                </a:cubicBezTo>
                <a:cubicBezTo>
                  <a:pt x="3567240" y="231817"/>
                  <a:pt x="3733049" y="151689"/>
                  <a:pt x="3785895" y="0"/>
                </a:cubicBezTo>
                <a:lnTo>
                  <a:pt x="4406993" y="0"/>
                </a:lnTo>
                <a:cubicBezTo>
                  <a:pt x="4448178" y="116490"/>
                  <a:pt x="4558096" y="194556"/>
                  <a:pt x="4681650" y="195069"/>
                </a:cubicBezTo>
                <a:lnTo>
                  <a:pt x="4681650" y="780275"/>
                </a:lnTo>
                <a:cubicBezTo>
                  <a:pt x="4464995" y="779579"/>
                  <a:pt x="4256366" y="698213"/>
                  <a:pt x="4096444" y="552045"/>
                </a:cubicBezTo>
                <a:cubicBezTo>
                  <a:pt x="3765652" y="856366"/>
                  <a:pt x="3256824" y="856366"/>
                  <a:pt x="2926031" y="552045"/>
                </a:cubicBezTo>
                <a:cubicBezTo>
                  <a:pt x="2595239" y="856366"/>
                  <a:pt x="2086411" y="856366"/>
                  <a:pt x="1755619" y="552045"/>
                </a:cubicBezTo>
                <a:cubicBezTo>
                  <a:pt x="1424827" y="856366"/>
                  <a:pt x="915999" y="856366"/>
                  <a:pt x="585206" y="552045"/>
                </a:cubicBezTo>
                <a:cubicBezTo>
                  <a:pt x="425286" y="698213"/>
                  <a:pt x="216656" y="779579"/>
                  <a:pt x="0" y="780275"/>
                </a:cubicBezTo>
                <a:lnTo>
                  <a:pt x="0" y="195069"/>
                </a:lnTo>
                <a:cubicBezTo>
                  <a:pt x="123555" y="194556"/>
                  <a:pt x="233473" y="116490"/>
                  <a:pt x="274657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7734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48">
            <a:extLst>
              <a:ext uri="{FF2B5EF4-FFF2-40B4-BE49-F238E27FC236}">
                <a16:creationId xmlns:a16="http://schemas.microsoft.com/office/drawing/2014/main" id="{2A9600F7-C5ED-1F84-9997-5E42D81369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6017" y="1358194"/>
            <a:ext cx="4472010" cy="4472917"/>
          </a:xfrm>
          <a:custGeom>
            <a:avLst/>
            <a:gdLst>
              <a:gd name="connsiteX0" fmla="*/ 4472010 w 4472010"/>
              <a:gd name="connsiteY0" fmla="*/ 0 h 4472917"/>
              <a:gd name="connsiteX1" fmla="*/ 4463450 w 4472010"/>
              <a:gd name="connsiteY1" fmla="*/ 220762 h 4472917"/>
              <a:gd name="connsiteX2" fmla="*/ 3434497 w 4472010"/>
              <a:gd name="connsiteY2" fmla="*/ 3884492 h 4472917"/>
              <a:gd name="connsiteX3" fmla="*/ 739606 w 4472010"/>
              <a:gd name="connsiteY3" fmla="*/ 4020602 h 4472917"/>
              <a:gd name="connsiteX4" fmla="*/ 452454 w 4472010"/>
              <a:gd name="connsiteY4" fmla="*/ 3733735 h 4472917"/>
              <a:gd name="connsiteX5" fmla="*/ 587803 w 4472010"/>
              <a:gd name="connsiteY5" fmla="*/ 1038940 h 4472917"/>
              <a:gd name="connsiteX6" fmla="*/ 4251439 w 4472010"/>
              <a:gd name="connsiteY6" fmla="*/ 9702 h 447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72010" h="4472917">
                <a:moveTo>
                  <a:pt x="4472010" y="0"/>
                </a:moveTo>
                <a:lnTo>
                  <a:pt x="4463450" y="220762"/>
                </a:lnTo>
                <a:cubicBezTo>
                  <a:pt x="4459170" y="332522"/>
                  <a:pt x="4345127" y="2973862"/>
                  <a:pt x="3434497" y="3884492"/>
                </a:cubicBezTo>
                <a:cubicBezTo>
                  <a:pt x="2703729" y="4613548"/>
                  <a:pt x="1540188" y="4672329"/>
                  <a:pt x="739606" y="4020602"/>
                </a:cubicBezTo>
                <a:lnTo>
                  <a:pt x="452454" y="3733735"/>
                </a:lnTo>
                <a:cubicBezTo>
                  <a:pt x="-199178" y="2933439"/>
                  <a:pt x="-140777" y="1769993"/>
                  <a:pt x="587803" y="1038940"/>
                </a:cubicBezTo>
                <a:cubicBezTo>
                  <a:pt x="1480646" y="146096"/>
                  <a:pt x="4138823" y="15028"/>
                  <a:pt x="4251439" y="9702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539965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20948E7-CE7B-344F-B087-A681706923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99239" y="1463095"/>
            <a:ext cx="4234071" cy="4234485"/>
          </a:xfrm>
          <a:custGeom>
            <a:avLst/>
            <a:gdLst>
              <a:gd name="connsiteX0" fmla="*/ 2116622 w 4234071"/>
              <a:gd name="connsiteY0" fmla="*/ 0 h 4234485"/>
              <a:gd name="connsiteX1" fmla="*/ 2442861 w 4234071"/>
              <a:gd name="connsiteY1" fmla="*/ 112881 h 4234485"/>
              <a:gd name="connsiteX2" fmla="*/ 3527841 w 4234071"/>
              <a:gd name="connsiteY2" fmla="*/ 962176 h 4234485"/>
              <a:gd name="connsiteX3" fmla="*/ 3527841 w 4234071"/>
              <a:gd name="connsiteY3" fmla="*/ 351048 h 4234485"/>
              <a:gd name="connsiteX4" fmla="*/ 3880956 w 4234071"/>
              <a:gd name="connsiteY4" fmla="*/ 351048 h 4234485"/>
              <a:gd name="connsiteX5" fmla="*/ 3880956 w 4234071"/>
              <a:gd name="connsiteY5" fmla="*/ 1233421 h 4234485"/>
              <a:gd name="connsiteX6" fmla="*/ 3874340 w 4234071"/>
              <a:gd name="connsiteY6" fmla="*/ 1233421 h 4234485"/>
              <a:gd name="connsiteX7" fmla="*/ 4030637 w 4234071"/>
              <a:gd name="connsiteY7" fmla="*/ 1355812 h 4234485"/>
              <a:gd name="connsiteX8" fmla="*/ 4234071 w 4234071"/>
              <a:gd name="connsiteY8" fmla="*/ 1772604 h 4234485"/>
              <a:gd name="connsiteX9" fmla="*/ 4234071 w 4234071"/>
              <a:gd name="connsiteY9" fmla="*/ 4234485 h 4234485"/>
              <a:gd name="connsiteX10" fmla="*/ 0 w 4234071"/>
              <a:gd name="connsiteY10" fmla="*/ 4234485 h 4234485"/>
              <a:gd name="connsiteX11" fmla="*/ 0 w 4234071"/>
              <a:gd name="connsiteY11" fmla="*/ 1772604 h 4234485"/>
              <a:gd name="connsiteX12" fmla="*/ 202607 w 4234071"/>
              <a:gd name="connsiteY12" fmla="*/ 1354986 h 4234485"/>
              <a:gd name="connsiteX13" fmla="*/ 1790384 w 4234071"/>
              <a:gd name="connsiteY13" fmla="*/ 112881 h 4234485"/>
              <a:gd name="connsiteX14" fmla="*/ 2116622 w 4234071"/>
              <a:gd name="connsiteY14" fmla="*/ 0 h 4234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34071" h="4234485">
                <a:moveTo>
                  <a:pt x="2116622" y="0"/>
                </a:moveTo>
                <a:cubicBezTo>
                  <a:pt x="2231777" y="0"/>
                  <a:pt x="2346933" y="37627"/>
                  <a:pt x="2442861" y="112881"/>
                </a:cubicBezTo>
                <a:lnTo>
                  <a:pt x="3527841" y="962176"/>
                </a:lnTo>
                <a:lnTo>
                  <a:pt x="3527841" y="351048"/>
                </a:lnTo>
                <a:lnTo>
                  <a:pt x="3880956" y="351048"/>
                </a:lnTo>
                <a:lnTo>
                  <a:pt x="3880956" y="1233421"/>
                </a:lnTo>
                <a:lnTo>
                  <a:pt x="3874340" y="1233421"/>
                </a:lnTo>
                <a:lnTo>
                  <a:pt x="4030637" y="1355812"/>
                </a:lnTo>
                <a:cubicBezTo>
                  <a:pt x="4159644" y="1456702"/>
                  <a:pt x="4234071" y="1608037"/>
                  <a:pt x="4234071" y="1772604"/>
                </a:cubicBezTo>
                <a:lnTo>
                  <a:pt x="4234071" y="4234485"/>
                </a:lnTo>
                <a:lnTo>
                  <a:pt x="0" y="4234485"/>
                </a:lnTo>
                <a:lnTo>
                  <a:pt x="0" y="1772604"/>
                </a:lnTo>
                <a:cubicBezTo>
                  <a:pt x="0" y="1608864"/>
                  <a:pt x="74427" y="1456702"/>
                  <a:pt x="202607" y="1354986"/>
                </a:cubicBezTo>
                <a:lnTo>
                  <a:pt x="1790384" y="112881"/>
                </a:lnTo>
                <a:cubicBezTo>
                  <a:pt x="1886312" y="37627"/>
                  <a:pt x="2001467" y="0"/>
                  <a:pt x="2116622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9382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aam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104E27F-2680-58CF-D591-B036BE1347B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1304" y="1438381"/>
            <a:ext cx="4449941" cy="4264526"/>
          </a:xfrm>
          <a:custGeom>
            <a:avLst/>
            <a:gdLst>
              <a:gd name="connsiteX0" fmla="*/ 2900059 w 4094201"/>
              <a:gd name="connsiteY0" fmla="*/ 3411835 h 3923609"/>
              <a:gd name="connsiteX1" fmla="*/ 3582426 w 4094201"/>
              <a:gd name="connsiteY1" fmla="*/ 3411835 h 3923609"/>
              <a:gd name="connsiteX2" fmla="*/ 3582426 w 4094201"/>
              <a:gd name="connsiteY2" fmla="*/ 3923609 h 3923609"/>
              <a:gd name="connsiteX3" fmla="*/ 2900059 w 4094201"/>
              <a:gd name="connsiteY3" fmla="*/ 3923609 h 3923609"/>
              <a:gd name="connsiteX4" fmla="*/ 511776 w 4094201"/>
              <a:gd name="connsiteY4" fmla="*/ 3411835 h 3923609"/>
              <a:gd name="connsiteX5" fmla="*/ 1194142 w 4094201"/>
              <a:gd name="connsiteY5" fmla="*/ 3411835 h 3923609"/>
              <a:gd name="connsiteX6" fmla="*/ 1194142 w 4094201"/>
              <a:gd name="connsiteY6" fmla="*/ 3923609 h 3923609"/>
              <a:gd name="connsiteX7" fmla="*/ 511776 w 4094201"/>
              <a:gd name="connsiteY7" fmla="*/ 3923609 h 3923609"/>
              <a:gd name="connsiteX8" fmla="*/ 3241243 w 4094201"/>
              <a:gd name="connsiteY8" fmla="*/ 2388284 h 3923609"/>
              <a:gd name="connsiteX9" fmla="*/ 3070651 w 4094201"/>
              <a:gd name="connsiteY9" fmla="*/ 2558876 h 3923609"/>
              <a:gd name="connsiteX10" fmla="*/ 3241243 w 4094201"/>
              <a:gd name="connsiteY10" fmla="*/ 2729467 h 3923609"/>
              <a:gd name="connsiteX11" fmla="*/ 3411835 w 4094201"/>
              <a:gd name="connsiteY11" fmla="*/ 2558876 h 3923609"/>
              <a:gd name="connsiteX12" fmla="*/ 3241243 w 4094201"/>
              <a:gd name="connsiteY12" fmla="*/ 2388284 h 3923609"/>
              <a:gd name="connsiteX13" fmla="*/ 852958 w 4094201"/>
              <a:gd name="connsiteY13" fmla="*/ 2388284 h 3923609"/>
              <a:gd name="connsiteX14" fmla="*/ 682368 w 4094201"/>
              <a:gd name="connsiteY14" fmla="*/ 2558876 h 3923609"/>
              <a:gd name="connsiteX15" fmla="*/ 852958 w 4094201"/>
              <a:gd name="connsiteY15" fmla="*/ 2729467 h 3923609"/>
              <a:gd name="connsiteX16" fmla="*/ 1023550 w 4094201"/>
              <a:gd name="connsiteY16" fmla="*/ 2558876 h 3923609"/>
              <a:gd name="connsiteX17" fmla="*/ 852958 w 4094201"/>
              <a:gd name="connsiteY17" fmla="*/ 2388284 h 3923609"/>
              <a:gd name="connsiteX18" fmla="*/ 59025 w 4094201"/>
              <a:gd name="connsiteY18" fmla="*/ 2047101 h 3923609"/>
              <a:gd name="connsiteX19" fmla="*/ 4035176 w 4094201"/>
              <a:gd name="connsiteY19" fmla="*/ 2047101 h 3923609"/>
              <a:gd name="connsiteX20" fmla="*/ 4094201 w 4094201"/>
              <a:gd name="connsiteY20" fmla="*/ 2734927 h 3923609"/>
              <a:gd name="connsiteX21" fmla="*/ 4094201 w 4094201"/>
              <a:gd name="connsiteY21" fmla="*/ 3070651 h 3923609"/>
              <a:gd name="connsiteX22" fmla="*/ 0 w 4094201"/>
              <a:gd name="connsiteY22" fmla="*/ 3070651 h 3923609"/>
              <a:gd name="connsiteX23" fmla="*/ 0 w 4094201"/>
              <a:gd name="connsiteY23" fmla="*/ 2734927 h 3923609"/>
              <a:gd name="connsiteX24" fmla="*/ 59025 w 4094201"/>
              <a:gd name="connsiteY24" fmla="*/ 2047101 h 3923609"/>
              <a:gd name="connsiteX25" fmla="*/ 1091787 w 4094201"/>
              <a:gd name="connsiteY25" fmla="*/ 0 h 3923609"/>
              <a:gd name="connsiteX26" fmla="*/ 3002414 w 4094201"/>
              <a:gd name="connsiteY26" fmla="*/ 0 h 3923609"/>
              <a:gd name="connsiteX27" fmla="*/ 3483141 w 4094201"/>
              <a:gd name="connsiteY27" fmla="*/ 336919 h 3923609"/>
              <a:gd name="connsiteX28" fmla="*/ 3848890 w 4094201"/>
              <a:gd name="connsiteY28" fmla="*/ 1342387 h 3923609"/>
              <a:gd name="connsiteX29" fmla="*/ 3961310 w 4094201"/>
              <a:gd name="connsiteY29" fmla="*/ 1705917 h 3923609"/>
              <a:gd name="connsiteX30" fmla="*/ 132891 w 4094201"/>
              <a:gd name="connsiteY30" fmla="*/ 1705917 h 3923609"/>
              <a:gd name="connsiteX31" fmla="*/ 245311 w 4094201"/>
              <a:gd name="connsiteY31" fmla="*/ 1342387 h 3923609"/>
              <a:gd name="connsiteX32" fmla="*/ 611060 w 4094201"/>
              <a:gd name="connsiteY32" fmla="*/ 336919 h 3923609"/>
              <a:gd name="connsiteX33" fmla="*/ 1091787 w 4094201"/>
              <a:gd name="connsiteY33" fmla="*/ 0 h 392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94201" h="3923609">
                <a:moveTo>
                  <a:pt x="2900059" y="3411835"/>
                </a:moveTo>
                <a:lnTo>
                  <a:pt x="3582426" y="3411835"/>
                </a:lnTo>
                <a:lnTo>
                  <a:pt x="3582426" y="3923609"/>
                </a:lnTo>
                <a:lnTo>
                  <a:pt x="2900059" y="3923609"/>
                </a:lnTo>
                <a:close/>
                <a:moveTo>
                  <a:pt x="511776" y="3411835"/>
                </a:moveTo>
                <a:lnTo>
                  <a:pt x="1194142" y="3411835"/>
                </a:lnTo>
                <a:lnTo>
                  <a:pt x="1194142" y="3923609"/>
                </a:lnTo>
                <a:lnTo>
                  <a:pt x="511776" y="3923609"/>
                </a:lnTo>
                <a:close/>
                <a:moveTo>
                  <a:pt x="3241243" y="2388284"/>
                </a:moveTo>
                <a:cubicBezTo>
                  <a:pt x="3147028" y="2388284"/>
                  <a:pt x="3070651" y="2464660"/>
                  <a:pt x="3070651" y="2558876"/>
                </a:cubicBezTo>
                <a:cubicBezTo>
                  <a:pt x="3070651" y="2653091"/>
                  <a:pt x="3147028" y="2729467"/>
                  <a:pt x="3241243" y="2729467"/>
                </a:cubicBezTo>
                <a:cubicBezTo>
                  <a:pt x="3335458" y="2729467"/>
                  <a:pt x="3411835" y="2653091"/>
                  <a:pt x="3411835" y="2558876"/>
                </a:cubicBezTo>
                <a:cubicBezTo>
                  <a:pt x="3411835" y="2464660"/>
                  <a:pt x="3335458" y="2388284"/>
                  <a:pt x="3241243" y="2388284"/>
                </a:cubicBezTo>
                <a:close/>
                <a:moveTo>
                  <a:pt x="852958" y="2388284"/>
                </a:moveTo>
                <a:cubicBezTo>
                  <a:pt x="758743" y="2388284"/>
                  <a:pt x="682368" y="2464660"/>
                  <a:pt x="682368" y="2558876"/>
                </a:cubicBezTo>
                <a:cubicBezTo>
                  <a:pt x="682368" y="2653091"/>
                  <a:pt x="758743" y="2729467"/>
                  <a:pt x="852958" y="2729467"/>
                </a:cubicBezTo>
                <a:cubicBezTo>
                  <a:pt x="947174" y="2729467"/>
                  <a:pt x="1023550" y="2653091"/>
                  <a:pt x="1023550" y="2558876"/>
                </a:cubicBezTo>
                <a:cubicBezTo>
                  <a:pt x="1023550" y="2464660"/>
                  <a:pt x="947174" y="2388284"/>
                  <a:pt x="852958" y="2388284"/>
                </a:cubicBezTo>
                <a:close/>
                <a:moveTo>
                  <a:pt x="59025" y="2047101"/>
                </a:moveTo>
                <a:lnTo>
                  <a:pt x="4035176" y="2047101"/>
                </a:lnTo>
                <a:cubicBezTo>
                  <a:pt x="4074262" y="2274295"/>
                  <a:pt x="4094007" y="2504395"/>
                  <a:pt x="4094201" y="2734927"/>
                </a:cubicBezTo>
                <a:lnTo>
                  <a:pt x="4094201" y="3070651"/>
                </a:lnTo>
                <a:lnTo>
                  <a:pt x="0" y="3070651"/>
                </a:lnTo>
                <a:lnTo>
                  <a:pt x="0" y="2734927"/>
                </a:lnTo>
                <a:cubicBezTo>
                  <a:pt x="195" y="2504395"/>
                  <a:pt x="19939" y="2274295"/>
                  <a:pt x="59025" y="2047101"/>
                </a:cubicBezTo>
                <a:close/>
                <a:moveTo>
                  <a:pt x="1091787" y="0"/>
                </a:moveTo>
                <a:lnTo>
                  <a:pt x="3002414" y="0"/>
                </a:lnTo>
                <a:cubicBezTo>
                  <a:pt x="3217431" y="455"/>
                  <a:pt x="3409348" y="134960"/>
                  <a:pt x="3483141" y="336919"/>
                </a:cubicBezTo>
                <a:lnTo>
                  <a:pt x="3848890" y="1342387"/>
                </a:lnTo>
                <a:cubicBezTo>
                  <a:pt x="3893073" y="1462142"/>
                  <a:pt x="3929240" y="1583432"/>
                  <a:pt x="3961310" y="1705917"/>
                </a:cubicBezTo>
                <a:lnTo>
                  <a:pt x="132891" y="1705917"/>
                </a:lnTo>
                <a:cubicBezTo>
                  <a:pt x="164963" y="1583432"/>
                  <a:pt x="201810" y="1462142"/>
                  <a:pt x="245311" y="1342387"/>
                </a:cubicBezTo>
                <a:lnTo>
                  <a:pt x="611060" y="336919"/>
                </a:lnTo>
                <a:cubicBezTo>
                  <a:pt x="684853" y="134960"/>
                  <a:pt x="876770" y="455"/>
                  <a:pt x="1091787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38128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õp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C33F9AB-5BC4-1A26-73BD-DDAB097454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1362" y="2460162"/>
            <a:ext cx="10629275" cy="1319121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D573727-67A7-19A6-D178-E8E8F5631F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581400" y="4258739"/>
            <a:ext cx="4806182" cy="539385"/>
          </a:xfrm>
          <a:prstGeom prst="roundRect">
            <a:avLst>
              <a:gd name="adj" fmla="val 50000"/>
            </a:avLst>
          </a:prstGeom>
          <a:solidFill>
            <a:srgbClr val="003087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EE"/>
              <a:t>Veebileht või e-mail </a:t>
            </a:r>
            <a:r>
              <a:rPr lang="en-US" err="1"/>
              <a:t>aadress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904560B-CCF2-7B63-F0D9-00B1983B91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10A0D26-7EA8-821D-C35A-530C9D592E75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6240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ühi (jooneg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904560B-CCF2-7B63-F0D9-00B1983B91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10A0D26-7EA8-821D-C35A-530C9D592E75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9211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õh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D8B089C6-8035-2B0E-08C9-2B68BE18D1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6763" y="1103887"/>
            <a:ext cx="5506994" cy="513627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EE16F8D-1CC1-F516-45D4-4807023D75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80922" y="1103887"/>
            <a:ext cx="5811078" cy="51679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116B2FA-09E3-2249-93AE-F6577CFDD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922" y="1689100"/>
            <a:ext cx="5811078" cy="45510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7A856CF7-699E-E324-EAAE-135C21B695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937197-CE1A-E46F-B556-F776326836CE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7906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6EF898F4-52FC-36FD-5009-BB54847BC2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60606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C09D9FC-74D5-CC54-0BB9-F12C69A18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4903427"/>
            <a:ext cx="11425237" cy="1090324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26A37F-07AE-46BB-5CDD-EF125B55B8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0" hasCustomPrompt="1"/>
          </p:nvPr>
        </p:nvSpPr>
        <p:spPr>
          <a:xfrm>
            <a:off x="1" y="1382751"/>
            <a:ext cx="12192000" cy="3278459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B18D2-B1DC-3C40-88B1-3FFDBF5A50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480BACE-E02B-3F19-D0C0-55FAFEA5E285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7F7AA85-77AB-B7BB-389F-6374DE383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4381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08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3520890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8762F-35C5-45EF-E6D2-C5297B03CC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2" y="1103887"/>
            <a:ext cx="5809729" cy="51679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280E253-6A65-8C56-B9E3-DAEA78CEA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2" y="1689100"/>
            <a:ext cx="5809729" cy="45510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9D209172-84FD-2493-4D61-1C04B8EA00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5006" y="1103887"/>
            <a:ext cx="5506994" cy="513627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5F962A7E-BF88-A8C7-EDED-FA4722F76B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3C5F65C-F230-7A89-4154-5DF4357D5519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6660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D8B089C6-8035-2B0E-08C9-2B68BE18D1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6763" y="1103887"/>
            <a:ext cx="5506994" cy="513627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EE16F8D-1CC1-F516-45D4-4807023D75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80922" y="1103887"/>
            <a:ext cx="5811078" cy="51679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116B2FA-09E3-2249-93AE-F6577CFDD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922" y="1689100"/>
            <a:ext cx="5811078" cy="45510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7A856CF7-699E-E324-EAAE-135C21B695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937197-CE1A-E46F-B556-F776326836CE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7727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DEE67-71DF-471E-8DDC-82A33401132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730" y="0"/>
            <a:ext cx="9780270" cy="6858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7" name="Title 11">
            <a:extLst>
              <a:ext uri="{FF2B5EF4-FFF2-40B4-BE49-F238E27FC236}">
                <a16:creationId xmlns:a16="http://schemas.microsoft.com/office/drawing/2014/main" id="{36D92282-648F-2E68-E54A-14DDA20FB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-30036" y="3087552"/>
            <a:ext cx="2276494" cy="682896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A803D-9264-C5A2-85C2-E2F28DA0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6142937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DEE67-71DF-471E-8DDC-82A33401132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130531"/>
            <a:ext cx="12192000" cy="2588854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1B64CB3F-A091-57BD-CC58-DF49C3BC3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2" y="3950970"/>
            <a:ext cx="4027308" cy="22378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C98677E-C31E-F5AA-C739-BC23DD7F0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070" y="3950969"/>
            <a:ext cx="7397930" cy="22378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80962980-9CC5-E476-5549-D89B67150E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570164D-4AB7-D9C6-7184-FE7CBE5A809F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22198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õhi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C09D-0F77-77DC-D1A9-EF226BC176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6763" y="1260330"/>
            <a:ext cx="1058703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6202EE-8C6E-9FEE-4F8F-29BC6CB67A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6763" y="3941908"/>
            <a:ext cx="1058703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E637BF-152C-7916-522F-598B0BF3E8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59E097-2C51-512D-CAD9-74E20A467289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9840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õhi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8567D-9030-3E4D-130B-C1A6745CDB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333500"/>
            <a:ext cx="10580687" cy="3228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B7E6D-78A0-978B-B872-B148BF271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763" y="4589463"/>
            <a:ext cx="1058068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D8F9373-1395-012F-B410-50534B45BF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9CF1A7-9CD4-034A-73B7-7E4BD8A42DAE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9108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õhi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CAE79-1BE8-D2A3-7CDF-C8DA1000D6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14858"/>
            <a:ext cx="10587037" cy="1452142"/>
          </a:xfrm>
          <a:prstGeom prst="rect">
            <a:avLst/>
          </a:prstGeo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D3A2F-8C92-D93D-5712-50748525B3D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66762" y="2756694"/>
            <a:ext cx="10587037" cy="3509962"/>
          </a:xfrm>
        </p:spPr>
        <p:txBody>
          <a:bodyPr/>
          <a:lstStyle/>
          <a:p>
            <a:pPr lvl="0"/>
            <a:r>
              <a:rPr lang="en-US"/>
              <a:t>Click to edit Master text </a:t>
            </a:r>
            <a:r>
              <a:rPr lang="en-US" err="1"/>
              <a:t>syles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388876D-4EEF-86D8-CFD5-D2188BAD48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D8CA78-0D38-BF03-3CD9-6F8F8A99ED4B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1851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DD8AF-9345-9EE1-6680-2873BA93B6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14856"/>
            <a:ext cx="10587037" cy="939063"/>
          </a:xfrm>
          <a:prstGeom prst="rect">
            <a:avLst/>
          </a:prstGeo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F17F-0CD5-32D8-9A2F-3280BC914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6763" y="2333305"/>
            <a:ext cx="5253037" cy="38436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D18D8D7-7824-A042-9348-57C239A2254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100763" y="2333305"/>
            <a:ext cx="5253037" cy="38436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31F725-DAC2-76FA-3FDE-896E029AC9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E74AA99-D00E-D33D-E19F-631F319C604A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2646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õh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1">
            <a:extLst>
              <a:ext uri="{FF2B5EF4-FFF2-40B4-BE49-F238E27FC236}">
                <a16:creationId xmlns:a16="http://schemas.microsoft.com/office/drawing/2014/main" id="{36D92282-648F-2E68-E54A-14DDA20FB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-30036" y="3087552"/>
            <a:ext cx="2276494" cy="682896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E384C-F7E4-7128-5200-2DB61267C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6D144F4-51D8-9D6B-B6EA-F5364C7ED11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730" y="0"/>
            <a:ext cx="9780270" cy="6858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1507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õhi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1431B-E6BF-5D65-4B97-108FE1479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123121"/>
            <a:ext cx="10587037" cy="1133062"/>
          </a:xfr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FB8B3-1C22-381D-E53A-DDC6164C2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3" y="2355574"/>
            <a:ext cx="10587037" cy="38213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8F29C10-6243-4F4E-7DE9-E879214E5F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98A138-76F5-9165-BA96-A38E446AC882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44983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B11952B-3F02-838E-6D1D-38CBD9248D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51881" y="1075038"/>
            <a:ext cx="4447489" cy="179502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0B7B218-0E74-23C2-E7C2-46E4C9269A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6763" y="3081403"/>
            <a:ext cx="10587037" cy="306360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9E46283D-811B-838D-B5E9-D933237F82B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06310" y="1075036"/>
            <a:ext cx="4447490" cy="1795021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703F8FE-4A80-DB97-5B87-A32531CAC1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A0718C4-CBE6-243F-921D-0F0AD6B4D3F2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7682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B11952B-3F02-838E-6D1D-38CBD9248D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6763" y="4122737"/>
            <a:ext cx="7341979" cy="2008188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5645507-6BFC-03DC-1CE5-5576947BA2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58211" y="674556"/>
            <a:ext cx="2795589" cy="5456369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0B7B218-0E74-23C2-E7C2-46E4C9269A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6763" y="1246909"/>
            <a:ext cx="7341979" cy="26504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2D04C673-49EE-D33D-804B-C6B28416B2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491EDD-7DF7-24FD-123B-ED73360D5BB4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3163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õhi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75A8-8DF8-6F82-B3B4-771B17C9A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269299"/>
            <a:ext cx="4005262" cy="108838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C20FC-5970-3EF4-9877-F38F1275E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2914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01726-052A-8A44-5F06-2CD4947E2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764" y="2539682"/>
            <a:ext cx="4005262" cy="37391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FCDB37C-70AD-182C-A5E0-299E25A4A1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700C8C-78FB-F2A4-BA0B-69CF454827DA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6417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75A8-8DF8-6F82-B3B4-771B17C9A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269299"/>
            <a:ext cx="4005262" cy="108838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01726-052A-8A44-5F06-2CD4947E2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764" y="2539682"/>
            <a:ext cx="4005262" cy="37391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4552B5B3-D8C4-718B-F544-3876520D62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1151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31313E88-EFE1-EA88-0155-5C57D3DF92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9C939E-283C-3FBE-0185-D765054B14F4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124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õhi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977DB-1347-338E-90C0-C2E086180F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36785"/>
            <a:ext cx="10587037" cy="1133062"/>
          </a:xfr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4B65D-0B95-3223-8E56-15654B3208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6763" y="2549236"/>
            <a:ext cx="10587037" cy="36277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FD8FCCA-79AA-0077-4FCF-85E28D2197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6E75D7B-715A-D10F-42F1-016D08E8A457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3683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õhi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E4B78-732F-BC6E-6F17-AFE4BDE66C78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1168399"/>
            <a:ext cx="2628900" cy="5008564"/>
          </a:xfrm>
        </p:spPr>
        <p:txBody>
          <a:bodyPr vert="eaVert"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3833EE-FC3B-5DB3-0648-D391B1859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6763" y="1168399"/>
            <a:ext cx="7805737" cy="500856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ACE98F-9F1B-84DA-46C0-17A632862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A0283C0-D351-AE1D-BC7A-5D67C9E89989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7047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4302FAB-7EB8-0B94-5362-42B3858A45E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6296" y="1240673"/>
            <a:ext cx="4739957" cy="4634814"/>
          </a:xfrm>
          <a:custGeom>
            <a:avLst/>
            <a:gdLst>
              <a:gd name="connsiteX0" fmla="*/ 2563318 w 5126636"/>
              <a:gd name="connsiteY0" fmla="*/ 0 h 5126636"/>
              <a:gd name="connsiteX1" fmla="*/ 5126636 w 5126636"/>
              <a:gd name="connsiteY1" fmla="*/ 2563318 h 5126636"/>
              <a:gd name="connsiteX2" fmla="*/ 2563318 w 5126636"/>
              <a:gd name="connsiteY2" fmla="*/ 5126636 h 5126636"/>
              <a:gd name="connsiteX3" fmla="*/ 0 w 5126636"/>
              <a:gd name="connsiteY3" fmla="*/ 2563318 h 5126636"/>
              <a:gd name="connsiteX4" fmla="*/ 2563318 w 5126636"/>
              <a:gd name="connsiteY4" fmla="*/ 0 h 5126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6636" h="5126636">
                <a:moveTo>
                  <a:pt x="2563318" y="0"/>
                </a:moveTo>
                <a:cubicBezTo>
                  <a:pt x="3978999" y="0"/>
                  <a:pt x="5126636" y="1147637"/>
                  <a:pt x="5126636" y="2563318"/>
                </a:cubicBezTo>
                <a:cubicBezTo>
                  <a:pt x="5126636" y="3978999"/>
                  <a:pt x="3978999" y="5126636"/>
                  <a:pt x="2563318" y="5126636"/>
                </a:cubicBezTo>
                <a:cubicBezTo>
                  <a:pt x="1147637" y="5126636"/>
                  <a:pt x="0" y="3978999"/>
                  <a:pt x="0" y="2563318"/>
                </a:cubicBezTo>
                <a:cubicBezTo>
                  <a:pt x="0" y="1147637"/>
                  <a:pt x="1147637" y="0"/>
                  <a:pt x="2563318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BFD6A665-1E62-E177-472C-A250662E0D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BEB034B3-7A20-E0DE-5926-289E3945D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99CC65B-FDF6-38BB-53FC-3FCAFF433F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46F197F-08D2-D55C-93B9-8141B19EC44D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58097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23943C27-9858-F51B-FDFA-C9C8E119D85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9784" y="1268413"/>
            <a:ext cx="4739957" cy="463481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noAutofit/>
          </a:bodyPr>
          <a:lstStyle>
            <a:lvl1pPr marL="0" indent="0"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ID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238332-C4BB-3379-7A4D-66B1077C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154960-CB0C-EF6E-288D-934CAC160193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0796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8B102D3-AFC8-6971-D982-8AC512D8ED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6296" y="1256057"/>
            <a:ext cx="4739957" cy="4634814"/>
          </a:xfrm>
          <a:custGeom>
            <a:avLst/>
            <a:gdLst>
              <a:gd name="connsiteX0" fmla="*/ 2381219 w 4372592"/>
              <a:gd name="connsiteY0" fmla="*/ 0 h 3613973"/>
              <a:gd name="connsiteX1" fmla="*/ 4372592 w 4372592"/>
              <a:gd name="connsiteY1" fmla="*/ 0 h 3613973"/>
              <a:gd name="connsiteX2" fmla="*/ 4372592 w 4372592"/>
              <a:gd name="connsiteY2" fmla="*/ 1222218 h 3613973"/>
              <a:gd name="connsiteX3" fmla="*/ 4130257 w 4372592"/>
              <a:gd name="connsiteY3" fmla="*/ 2460240 h 3613973"/>
              <a:gd name="connsiteX4" fmla="*/ 3276811 w 4372592"/>
              <a:gd name="connsiteY4" fmla="*/ 3613973 h 3613973"/>
              <a:gd name="connsiteX5" fmla="*/ 2570874 w 4372592"/>
              <a:gd name="connsiteY5" fmla="*/ 3045010 h 3613973"/>
              <a:gd name="connsiteX6" fmla="*/ 3155643 w 4372592"/>
              <a:gd name="connsiteY6" fmla="*/ 2270586 h 3613973"/>
              <a:gd name="connsiteX7" fmla="*/ 3268004 w 4372592"/>
              <a:gd name="connsiteY7" fmla="*/ 1989809 h 3613973"/>
              <a:gd name="connsiteX8" fmla="*/ 3276017 w 4372592"/>
              <a:gd name="connsiteY8" fmla="*/ 1959763 h 3613973"/>
              <a:gd name="connsiteX9" fmla="*/ 2381219 w 4372592"/>
              <a:gd name="connsiteY9" fmla="*/ 1959763 h 3613973"/>
              <a:gd name="connsiteX10" fmla="*/ 0 w 4372592"/>
              <a:gd name="connsiteY10" fmla="*/ 0 h 3613973"/>
              <a:gd name="connsiteX11" fmla="*/ 1991374 w 4372592"/>
              <a:gd name="connsiteY11" fmla="*/ 0 h 3613973"/>
              <a:gd name="connsiteX12" fmla="*/ 1991374 w 4372592"/>
              <a:gd name="connsiteY12" fmla="*/ 1222218 h 3613973"/>
              <a:gd name="connsiteX13" fmla="*/ 1749037 w 4372592"/>
              <a:gd name="connsiteY13" fmla="*/ 2460240 h 3613973"/>
              <a:gd name="connsiteX14" fmla="*/ 895591 w 4372592"/>
              <a:gd name="connsiteY14" fmla="*/ 3613973 h 3613973"/>
              <a:gd name="connsiteX15" fmla="*/ 189655 w 4372592"/>
              <a:gd name="connsiteY15" fmla="*/ 3045010 h 3613973"/>
              <a:gd name="connsiteX16" fmla="*/ 774424 w 4372592"/>
              <a:gd name="connsiteY16" fmla="*/ 2270586 h 3613973"/>
              <a:gd name="connsiteX17" fmla="*/ 886784 w 4372592"/>
              <a:gd name="connsiteY17" fmla="*/ 1989809 h 3613973"/>
              <a:gd name="connsiteX18" fmla="*/ 894798 w 4372592"/>
              <a:gd name="connsiteY18" fmla="*/ 1959763 h 3613973"/>
              <a:gd name="connsiteX19" fmla="*/ 0 w 4372592"/>
              <a:gd name="connsiteY19" fmla="*/ 1959763 h 3613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72592" h="3613973">
                <a:moveTo>
                  <a:pt x="2381219" y="0"/>
                </a:moveTo>
                <a:lnTo>
                  <a:pt x="4372592" y="0"/>
                </a:lnTo>
                <a:lnTo>
                  <a:pt x="4372592" y="1222218"/>
                </a:lnTo>
                <a:cubicBezTo>
                  <a:pt x="4372592" y="1678794"/>
                  <a:pt x="4291813" y="2091468"/>
                  <a:pt x="4130257" y="2460240"/>
                </a:cubicBezTo>
                <a:cubicBezTo>
                  <a:pt x="3968699" y="2829014"/>
                  <a:pt x="3684216" y="3213591"/>
                  <a:pt x="3276811" y="3613973"/>
                </a:cubicBezTo>
                <a:lnTo>
                  <a:pt x="2570874" y="3045010"/>
                </a:lnTo>
                <a:cubicBezTo>
                  <a:pt x="2837795" y="2771063"/>
                  <a:pt x="3032717" y="2512923"/>
                  <a:pt x="3155643" y="2270586"/>
                </a:cubicBezTo>
                <a:cubicBezTo>
                  <a:pt x="3201740" y="2179709"/>
                  <a:pt x="3239192" y="2086118"/>
                  <a:pt x="3268004" y="1989809"/>
                </a:cubicBezTo>
                <a:lnTo>
                  <a:pt x="3276017" y="1959763"/>
                </a:lnTo>
                <a:lnTo>
                  <a:pt x="2381219" y="1959763"/>
                </a:lnTo>
                <a:close/>
                <a:moveTo>
                  <a:pt x="0" y="0"/>
                </a:moveTo>
                <a:lnTo>
                  <a:pt x="1991374" y="0"/>
                </a:lnTo>
                <a:lnTo>
                  <a:pt x="1991374" y="1222218"/>
                </a:lnTo>
                <a:cubicBezTo>
                  <a:pt x="1991374" y="1678794"/>
                  <a:pt x="1910595" y="2091468"/>
                  <a:pt x="1749037" y="2460240"/>
                </a:cubicBezTo>
                <a:cubicBezTo>
                  <a:pt x="1587480" y="2829014"/>
                  <a:pt x="1302998" y="3213591"/>
                  <a:pt x="895591" y="3613973"/>
                </a:cubicBezTo>
                <a:lnTo>
                  <a:pt x="189655" y="3045010"/>
                </a:lnTo>
                <a:cubicBezTo>
                  <a:pt x="456577" y="2771063"/>
                  <a:pt x="651500" y="2512923"/>
                  <a:pt x="774424" y="2270586"/>
                </a:cubicBezTo>
                <a:cubicBezTo>
                  <a:pt x="820520" y="2179709"/>
                  <a:pt x="857974" y="2086118"/>
                  <a:pt x="886784" y="1989809"/>
                </a:cubicBezTo>
                <a:lnTo>
                  <a:pt x="894798" y="1959763"/>
                </a:lnTo>
                <a:lnTo>
                  <a:pt x="0" y="1959763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>
            <a:lvl1pPr marL="0" indent="0"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53DCDA0-BE9F-B2FB-C9E9-ABA2BF6705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54D7BD-0D51-A1BD-04D9-A91510162480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0685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õh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DEE67-71DF-471E-8DDC-82A33401132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130531"/>
            <a:ext cx="12192000" cy="2588854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1B64CB3F-A091-57BD-CC58-DF49C3BC3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2" y="3950970"/>
            <a:ext cx="4027308" cy="22378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C98677E-C31E-F5AA-C739-BC23DD7F0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070" y="3950969"/>
            <a:ext cx="7397930" cy="22378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80962980-9CC5-E476-5549-D89B67150E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570164D-4AB7-D9C6-7184-FE7CBE5A809F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9861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0" name="Slide Number Placeholder 3">
            <a:extLst>
              <a:ext uri="{FF2B5EF4-FFF2-40B4-BE49-F238E27FC236}">
                <a16:creationId xmlns:a16="http://schemas.microsoft.com/office/drawing/2014/main" id="{D5DEA732-F44C-44F5-7C1A-DB188537C7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2770E43-98B2-9D5F-8B57-C383E2C3F9AB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icture Placeholder 78">
            <a:extLst>
              <a:ext uri="{FF2B5EF4-FFF2-40B4-BE49-F238E27FC236}">
                <a16:creationId xmlns:a16="http://schemas.microsoft.com/office/drawing/2014/main" id="{4F3D3FCE-43B9-B437-E13E-4EFE4B6BD3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28047" y="1342554"/>
            <a:ext cx="4598834" cy="4431287"/>
          </a:xfrm>
          <a:custGeom>
            <a:avLst/>
            <a:gdLst>
              <a:gd name="connsiteX0" fmla="*/ 5915154 w 6496870"/>
              <a:gd name="connsiteY0" fmla="*/ 2697750 h 6260173"/>
              <a:gd name="connsiteX1" fmla="*/ 5955543 w 6496870"/>
              <a:gd name="connsiteY1" fmla="*/ 2714516 h 6260173"/>
              <a:gd name="connsiteX2" fmla="*/ 6478434 w 6496870"/>
              <a:gd name="connsiteY2" fmla="*/ 3846630 h 6260173"/>
              <a:gd name="connsiteX3" fmla="*/ 6482206 w 6496870"/>
              <a:gd name="connsiteY3" fmla="*/ 4350699 h 6260173"/>
              <a:gd name="connsiteX4" fmla="*/ 6362137 w 6496870"/>
              <a:gd name="connsiteY4" fmla="*/ 4822162 h 6260173"/>
              <a:gd name="connsiteX5" fmla="*/ 5820903 w 6496870"/>
              <a:gd name="connsiteY5" fmla="*/ 5603362 h 6260173"/>
              <a:gd name="connsiteX6" fmla="*/ 4990709 w 6496870"/>
              <a:gd name="connsiteY6" fmla="*/ 6069373 h 6260173"/>
              <a:gd name="connsiteX7" fmla="*/ 4510709 w 6496870"/>
              <a:gd name="connsiteY7" fmla="*/ 6144630 h 6260173"/>
              <a:gd name="connsiteX8" fmla="*/ 4453452 w 6496870"/>
              <a:gd name="connsiteY8" fmla="*/ 6145487 h 6260173"/>
              <a:gd name="connsiteX9" fmla="*/ 4026663 w 6496870"/>
              <a:gd name="connsiteY9" fmla="*/ 6097385 h 6260173"/>
              <a:gd name="connsiteX10" fmla="*/ 3986309 w 6496870"/>
              <a:gd name="connsiteY10" fmla="*/ 6112230 h 6260173"/>
              <a:gd name="connsiteX11" fmla="*/ 3359497 w 6496870"/>
              <a:gd name="connsiteY11" fmla="*/ 6259796 h 6260173"/>
              <a:gd name="connsiteX12" fmla="*/ 3353326 w 6496870"/>
              <a:gd name="connsiteY12" fmla="*/ 6260173 h 6260173"/>
              <a:gd name="connsiteX13" fmla="*/ 3301726 w 6496870"/>
              <a:gd name="connsiteY13" fmla="*/ 6214230 h 6260173"/>
              <a:gd name="connsiteX14" fmla="*/ 3347292 w 6496870"/>
              <a:gd name="connsiteY14" fmla="*/ 6156459 h 6260173"/>
              <a:gd name="connsiteX15" fmla="*/ 3950823 w 6496870"/>
              <a:gd name="connsiteY15" fmla="*/ 6014070 h 6260173"/>
              <a:gd name="connsiteX16" fmla="*/ 3935052 w 6496870"/>
              <a:gd name="connsiteY16" fmla="*/ 4381830 h 6260173"/>
              <a:gd name="connsiteX17" fmla="*/ 4415943 w 6496870"/>
              <a:gd name="connsiteY17" fmla="*/ 3677190 h 6260173"/>
              <a:gd name="connsiteX18" fmla="*/ 5155349 w 6496870"/>
              <a:gd name="connsiteY18" fmla="*/ 3235384 h 6260173"/>
              <a:gd name="connsiteX19" fmla="*/ 5876240 w 6496870"/>
              <a:gd name="connsiteY19" fmla="*/ 2717739 h 6260173"/>
              <a:gd name="connsiteX20" fmla="*/ 5915154 w 6496870"/>
              <a:gd name="connsiteY20" fmla="*/ 2697750 h 6260173"/>
              <a:gd name="connsiteX21" fmla="*/ 759240 w 6496870"/>
              <a:gd name="connsiteY21" fmla="*/ 2109053 h 6260173"/>
              <a:gd name="connsiteX22" fmla="*/ 779478 w 6496870"/>
              <a:gd name="connsiteY22" fmla="*/ 2113294 h 6260173"/>
              <a:gd name="connsiteX23" fmla="*/ 806736 w 6496870"/>
              <a:gd name="connsiteY23" fmla="*/ 2181625 h 6260173"/>
              <a:gd name="connsiteX24" fmla="*/ 628313 w 6496870"/>
              <a:gd name="connsiteY24" fmla="*/ 2775488 h 6260173"/>
              <a:gd name="connsiteX25" fmla="*/ 2049798 w 6496870"/>
              <a:gd name="connsiteY25" fmla="*/ 3577945 h 6260173"/>
              <a:gd name="connsiteX26" fmla="*/ 2419536 w 6496870"/>
              <a:gd name="connsiteY26" fmla="*/ 4346700 h 6260173"/>
              <a:gd name="connsiteX27" fmla="*/ 2432427 w 6496870"/>
              <a:gd name="connsiteY27" fmla="*/ 5207923 h 6260173"/>
              <a:gd name="connsiteX28" fmla="*/ 2520301 w 6496870"/>
              <a:gd name="connsiteY28" fmla="*/ 6091088 h 6260173"/>
              <a:gd name="connsiteX29" fmla="*/ 2518141 w 6496870"/>
              <a:gd name="connsiteY29" fmla="*/ 6134837 h 6260173"/>
              <a:gd name="connsiteX30" fmla="*/ 2483410 w 6496870"/>
              <a:gd name="connsiteY30" fmla="*/ 6161443 h 6260173"/>
              <a:gd name="connsiteX31" fmla="*/ 2035604 w 6496870"/>
              <a:gd name="connsiteY31" fmla="*/ 6211191 h 6260173"/>
              <a:gd name="connsiteX32" fmla="*/ 1241547 w 6496870"/>
              <a:gd name="connsiteY32" fmla="*/ 6048231 h 6260173"/>
              <a:gd name="connsiteX33" fmla="*/ 803101 w 6496870"/>
              <a:gd name="connsiteY33" fmla="*/ 5799454 h 6260173"/>
              <a:gd name="connsiteX34" fmla="*/ 454827 w 6496870"/>
              <a:gd name="connsiteY34" fmla="*/ 5459751 h 6260173"/>
              <a:gd name="connsiteX35" fmla="*/ 48884 w 6496870"/>
              <a:gd name="connsiteY35" fmla="*/ 4600414 h 6260173"/>
              <a:gd name="connsiteX36" fmla="*/ 60404 w 6496870"/>
              <a:gd name="connsiteY36" fmla="*/ 3648437 h 6260173"/>
              <a:gd name="connsiteX37" fmla="*/ 235227 w 6496870"/>
              <a:gd name="connsiteY37" fmla="*/ 3195077 h 6260173"/>
              <a:gd name="connsiteX38" fmla="*/ 518153 w 6496870"/>
              <a:gd name="connsiteY38" fmla="*/ 2799522 h 6260173"/>
              <a:gd name="connsiteX39" fmla="*/ 525490 w 6496870"/>
              <a:gd name="connsiteY39" fmla="*/ 2757145 h 6260173"/>
              <a:gd name="connsiteX40" fmla="*/ 711113 w 6496870"/>
              <a:gd name="connsiteY40" fmla="*/ 2140551 h 6260173"/>
              <a:gd name="connsiteX41" fmla="*/ 759240 w 6496870"/>
              <a:gd name="connsiteY41" fmla="*/ 2109053 h 6260173"/>
              <a:gd name="connsiteX42" fmla="*/ 3198583 w 6496870"/>
              <a:gd name="connsiteY42" fmla="*/ 258 h 6260173"/>
              <a:gd name="connsiteX43" fmla="*/ 4081658 w 6496870"/>
              <a:gd name="connsiteY43" fmla="*/ 215114 h 6260173"/>
              <a:gd name="connsiteX44" fmla="*/ 4730207 w 6496870"/>
              <a:gd name="connsiteY44" fmla="*/ 705229 h 6260173"/>
              <a:gd name="connsiteX45" fmla="*/ 5129361 w 6496870"/>
              <a:gd name="connsiteY45" fmla="*/ 1412029 h 6260173"/>
              <a:gd name="connsiteX46" fmla="*/ 5162344 w 6496870"/>
              <a:gd name="connsiteY46" fmla="*/ 1439492 h 6260173"/>
              <a:gd name="connsiteX47" fmla="*/ 5603532 w 6496870"/>
              <a:gd name="connsiteY47" fmla="*/ 1908554 h 6260173"/>
              <a:gd name="connsiteX48" fmla="*/ 5592972 w 6496870"/>
              <a:gd name="connsiteY48" fmla="*/ 1981412 h 6260173"/>
              <a:gd name="connsiteX49" fmla="*/ 5561875 w 6496870"/>
              <a:gd name="connsiteY49" fmla="*/ 1991766 h 6260173"/>
              <a:gd name="connsiteX50" fmla="*/ 5520150 w 6496870"/>
              <a:gd name="connsiteY50" fmla="*/ 1970852 h 6260173"/>
              <a:gd name="connsiteX51" fmla="*/ 5095075 w 6496870"/>
              <a:gd name="connsiteY51" fmla="*/ 1519377 h 6260173"/>
              <a:gd name="connsiteX52" fmla="*/ 3689258 w 6496870"/>
              <a:gd name="connsiteY52" fmla="*/ 2349160 h 6260173"/>
              <a:gd name="connsiteX53" fmla="*/ 3419532 w 6496870"/>
              <a:gd name="connsiteY53" fmla="*/ 2366166 h 6260173"/>
              <a:gd name="connsiteX54" fmla="*/ 2838766 w 6496870"/>
              <a:gd name="connsiteY54" fmla="*/ 2284943 h 6260173"/>
              <a:gd name="connsiteX55" fmla="*/ 2086435 w 6496870"/>
              <a:gd name="connsiteY55" fmla="*/ 1865492 h 6260173"/>
              <a:gd name="connsiteX56" fmla="*/ 1277704 w 6496870"/>
              <a:gd name="connsiteY56" fmla="*/ 1500040 h 6260173"/>
              <a:gd name="connsiteX57" fmla="*/ 1220446 w 6496870"/>
              <a:gd name="connsiteY57" fmla="*/ 1492017 h 6260173"/>
              <a:gd name="connsiteX58" fmla="*/ 1234401 w 6496870"/>
              <a:gd name="connsiteY58" fmla="*/ 1435926 h 6260173"/>
              <a:gd name="connsiteX59" fmla="*/ 1721018 w 6496870"/>
              <a:gd name="connsiteY59" fmla="*/ 643514 h 6260173"/>
              <a:gd name="connsiteX60" fmla="*/ 2479555 w 6496870"/>
              <a:gd name="connsiteY60" fmla="*/ 128097 h 6260173"/>
              <a:gd name="connsiteX61" fmla="*/ 2480721 w 6496870"/>
              <a:gd name="connsiteY61" fmla="*/ 127617 h 6260173"/>
              <a:gd name="connsiteX62" fmla="*/ 3071181 w 6496870"/>
              <a:gd name="connsiteY62" fmla="*/ 2321 h 6260173"/>
              <a:gd name="connsiteX63" fmla="*/ 3198583 w 6496870"/>
              <a:gd name="connsiteY63" fmla="*/ 258 h 6260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6496870" h="6260173">
                <a:moveTo>
                  <a:pt x="5915154" y="2697750"/>
                </a:moveTo>
                <a:cubicBezTo>
                  <a:pt x="5930343" y="2697099"/>
                  <a:pt x="5945223" y="2703236"/>
                  <a:pt x="5955543" y="2714516"/>
                </a:cubicBezTo>
                <a:cubicBezTo>
                  <a:pt x="6246286" y="3030664"/>
                  <a:pt x="6427109" y="3422139"/>
                  <a:pt x="6478434" y="3846630"/>
                </a:cubicBezTo>
                <a:cubicBezTo>
                  <a:pt x="6501680" y="4014390"/>
                  <a:pt x="6502949" y="4183967"/>
                  <a:pt x="6482206" y="4350699"/>
                </a:cubicBezTo>
                <a:cubicBezTo>
                  <a:pt x="6462286" y="4511122"/>
                  <a:pt x="6421897" y="4669727"/>
                  <a:pt x="6362137" y="4822162"/>
                </a:cubicBezTo>
                <a:cubicBezTo>
                  <a:pt x="6247143" y="5115716"/>
                  <a:pt x="6060011" y="5385853"/>
                  <a:pt x="5820903" y="5603362"/>
                </a:cubicBezTo>
                <a:cubicBezTo>
                  <a:pt x="5581520" y="5821144"/>
                  <a:pt x="5294480" y="5982287"/>
                  <a:pt x="4990709" y="6069373"/>
                </a:cubicBezTo>
                <a:cubicBezTo>
                  <a:pt x="4833406" y="6114459"/>
                  <a:pt x="4671920" y="6139796"/>
                  <a:pt x="4510709" y="6144630"/>
                </a:cubicBezTo>
                <a:cubicBezTo>
                  <a:pt x="4491611" y="6145213"/>
                  <a:pt x="4472549" y="6145487"/>
                  <a:pt x="4453452" y="6145487"/>
                </a:cubicBezTo>
                <a:cubicBezTo>
                  <a:pt x="4310172" y="6145487"/>
                  <a:pt x="4166960" y="6129373"/>
                  <a:pt x="4026663" y="6097385"/>
                </a:cubicBezTo>
                <a:cubicBezTo>
                  <a:pt x="4013257" y="6102425"/>
                  <a:pt x="3999783" y="6107396"/>
                  <a:pt x="3986309" y="6112230"/>
                </a:cubicBezTo>
                <a:cubicBezTo>
                  <a:pt x="3783851" y="6184916"/>
                  <a:pt x="3572960" y="6234527"/>
                  <a:pt x="3359497" y="6259796"/>
                </a:cubicBezTo>
                <a:cubicBezTo>
                  <a:pt x="3357440" y="6260036"/>
                  <a:pt x="3355349" y="6260173"/>
                  <a:pt x="3353326" y="6260173"/>
                </a:cubicBezTo>
                <a:cubicBezTo>
                  <a:pt x="3327337" y="6260173"/>
                  <a:pt x="3304846" y="6240699"/>
                  <a:pt x="3301726" y="6214230"/>
                </a:cubicBezTo>
                <a:cubicBezTo>
                  <a:pt x="3298366" y="6185670"/>
                  <a:pt x="3318732" y="6159819"/>
                  <a:pt x="3347292" y="6156459"/>
                </a:cubicBezTo>
                <a:cubicBezTo>
                  <a:pt x="3552834" y="6132184"/>
                  <a:pt x="3755840" y="6084082"/>
                  <a:pt x="3950823" y="6014070"/>
                </a:cubicBezTo>
                <a:cubicBezTo>
                  <a:pt x="3714834" y="5513636"/>
                  <a:pt x="3708423" y="4922276"/>
                  <a:pt x="3935052" y="4381830"/>
                </a:cubicBezTo>
                <a:cubicBezTo>
                  <a:pt x="4046652" y="4115670"/>
                  <a:pt x="4212937" y="3872002"/>
                  <a:pt x="4415943" y="3677190"/>
                </a:cubicBezTo>
                <a:cubicBezTo>
                  <a:pt x="4631120" y="3470687"/>
                  <a:pt x="4879897" y="3322024"/>
                  <a:pt x="5155349" y="3235384"/>
                </a:cubicBezTo>
                <a:cubicBezTo>
                  <a:pt x="5437554" y="3139384"/>
                  <a:pt x="5686812" y="2960413"/>
                  <a:pt x="5876240" y="2717739"/>
                </a:cubicBezTo>
                <a:cubicBezTo>
                  <a:pt x="5885634" y="2705670"/>
                  <a:pt x="5899897" y="2698367"/>
                  <a:pt x="5915154" y="2697750"/>
                </a:cubicBezTo>
                <a:close/>
                <a:moveTo>
                  <a:pt x="759240" y="2109053"/>
                </a:moveTo>
                <a:cubicBezTo>
                  <a:pt x="766002" y="2109091"/>
                  <a:pt x="772869" y="2110457"/>
                  <a:pt x="779478" y="2113294"/>
                </a:cubicBezTo>
                <a:cubicBezTo>
                  <a:pt x="805878" y="2124643"/>
                  <a:pt x="818084" y="2155260"/>
                  <a:pt x="806736" y="2181625"/>
                </a:cubicBezTo>
                <a:cubicBezTo>
                  <a:pt x="724998" y="2371842"/>
                  <a:pt x="665170" y="2571660"/>
                  <a:pt x="628313" y="2775488"/>
                </a:cubicBezTo>
                <a:cubicBezTo>
                  <a:pt x="1179696" y="2821328"/>
                  <a:pt x="1695078" y="3111454"/>
                  <a:pt x="2049798" y="3577945"/>
                </a:cubicBezTo>
                <a:cubicBezTo>
                  <a:pt x="2224484" y="3807660"/>
                  <a:pt x="2352336" y="4073511"/>
                  <a:pt x="2419536" y="4346700"/>
                </a:cubicBezTo>
                <a:cubicBezTo>
                  <a:pt x="2490781" y="4636311"/>
                  <a:pt x="2495101" y="4926060"/>
                  <a:pt x="2432427" y="5207923"/>
                </a:cubicBezTo>
                <a:cubicBezTo>
                  <a:pt x="2374484" y="5500311"/>
                  <a:pt x="2404827" y="5805728"/>
                  <a:pt x="2520301" y="6091088"/>
                </a:cubicBezTo>
                <a:cubicBezTo>
                  <a:pt x="2526061" y="6105317"/>
                  <a:pt x="2525238" y="6121294"/>
                  <a:pt x="2518141" y="6134837"/>
                </a:cubicBezTo>
                <a:cubicBezTo>
                  <a:pt x="2511044" y="6148345"/>
                  <a:pt x="2498358" y="6158117"/>
                  <a:pt x="2483410" y="6161443"/>
                </a:cubicBezTo>
                <a:cubicBezTo>
                  <a:pt x="2334781" y="6194665"/>
                  <a:pt x="2184781" y="6211191"/>
                  <a:pt x="2035604" y="6211191"/>
                </a:cubicBezTo>
                <a:cubicBezTo>
                  <a:pt x="1764164" y="6211191"/>
                  <a:pt x="1495330" y="6156505"/>
                  <a:pt x="1241547" y="6048231"/>
                </a:cubicBezTo>
                <a:cubicBezTo>
                  <a:pt x="1084656" y="5984494"/>
                  <a:pt x="937124" y="5900768"/>
                  <a:pt x="803101" y="5799454"/>
                </a:cubicBezTo>
                <a:cubicBezTo>
                  <a:pt x="674153" y="5701980"/>
                  <a:pt x="556998" y="5587671"/>
                  <a:pt x="454827" y="5459751"/>
                </a:cubicBezTo>
                <a:cubicBezTo>
                  <a:pt x="258096" y="5213374"/>
                  <a:pt x="117730" y="4916220"/>
                  <a:pt x="48884" y="4600414"/>
                </a:cubicBezTo>
                <a:cubicBezTo>
                  <a:pt x="-19996" y="4284231"/>
                  <a:pt x="-16019" y="3955020"/>
                  <a:pt x="60404" y="3648437"/>
                </a:cubicBezTo>
                <a:cubicBezTo>
                  <a:pt x="100004" y="3489660"/>
                  <a:pt x="158838" y="3337123"/>
                  <a:pt x="235227" y="3195077"/>
                </a:cubicBezTo>
                <a:cubicBezTo>
                  <a:pt x="312164" y="3052071"/>
                  <a:pt x="407307" y="2919077"/>
                  <a:pt x="518153" y="2799522"/>
                </a:cubicBezTo>
                <a:cubicBezTo>
                  <a:pt x="520484" y="2785397"/>
                  <a:pt x="522918" y="2771271"/>
                  <a:pt x="525490" y="2757145"/>
                </a:cubicBezTo>
                <a:cubicBezTo>
                  <a:pt x="563787" y="2545500"/>
                  <a:pt x="626256" y="2338037"/>
                  <a:pt x="711113" y="2140551"/>
                </a:cubicBezTo>
                <a:cubicBezTo>
                  <a:pt x="719624" y="2120751"/>
                  <a:pt x="738955" y="2108935"/>
                  <a:pt x="759240" y="2109053"/>
                </a:cubicBezTo>
                <a:close/>
                <a:moveTo>
                  <a:pt x="3198583" y="258"/>
                </a:moveTo>
                <a:cubicBezTo>
                  <a:pt x="3496657" y="5064"/>
                  <a:pt x="3799171" y="77133"/>
                  <a:pt x="4081658" y="215114"/>
                </a:cubicBezTo>
                <a:cubicBezTo>
                  <a:pt x="4328275" y="335594"/>
                  <a:pt x="4552572" y="505069"/>
                  <a:pt x="4730207" y="705229"/>
                </a:cubicBezTo>
                <a:cubicBezTo>
                  <a:pt x="4915692" y="914200"/>
                  <a:pt x="5049921" y="1151937"/>
                  <a:pt x="5129361" y="1412029"/>
                </a:cubicBezTo>
                <a:cubicBezTo>
                  <a:pt x="5140435" y="1421080"/>
                  <a:pt x="5151407" y="1430234"/>
                  <a:pt x="5162344" y="1439492"/>
                </a:cubicBezTo>
                <a:cubicBezTo>
                  <a:pt x="5326504" y="1578486"/>
                  <a:pt x="5474927" y="1736269"/>
                  <a:pt x="5603532" y="1908554"/>
                </a:cubicBezTo>
                <a:cubicBezTo>
                  <a:pt x="5620744" y="1931594"/>
                  <a:pt x="5616012" y="1964200"/>
                  <a:pt x="5592972" y="1981412"/>
                </a:cubicBezTo>
                <a:cubicBezTo>
                  <a:pt x="5583647" y="1988372"/>
                  <a:pt x="5572710" y="1991766"/>
                  <a:pt x="5561875" y="1991766"/>
                </a:cubicBezTo>
                <a:cubicBezTo>
                  <a:pt x="5546001" y="1991766"/>
                  <a:pt x="5530332" y="1984532"/>
                  <a:pt x="5520150" y="1970852"/>
                </a:cubicBezTo>
                <a:cubicBezTo>
                  <a:pt x="5396309" y="1804977"/>
                  <a:pt x="5253167" y="1653229"/>
                  <a:pt x="5095075" y="1519377"/>
                </a:cubicBezTo>
                <a:cubicBezTo>
                  <a:pt x="4779509" y="1973972"/>
                  <a:pt x="4270572" y="2275274"/>
                  <a:pt x="3689258" y="2349160"/>
                </a:cubicBezTo>
                <a:cubicBezTo>
                  <a:pt x="3599807" y="2360509"/>
                  <a:pt x="3509567" y="2366166"/>
                  <a:pt x="3419532" y="2366166"/>
                </a:cubicBezTo>
                <a:cubicBezTo>
                  <a:pt x="3221498" y="2366166"/>
                  <a:pt x="3024492" y="2338840"/>
                  <a:pt x="2838766" y="2284943"/>
                </a:cubicBezTo>
                <a:cubicBezTo>
                  <a:pt x="2552378" y="2201834"/>
                  <a:pt x="2299212" y="2060714"/>
                  <a:pt x="2086435" y="1865492"/>
                </a:cubicBezTo>
                <a:cubicBezTo>
                  <a:pt x="1862172" y="1669103"/>
                  <a:pt x="1582504" y="1542760"/>
                  <a:pt x="1277704" y="1500040"/>
                </a:cubicBezTo>
                <a:lnTo>
                  <a:pt x="1220446" y="1492017"/>
                </a:lnTo>
                <a:lnTo>
                  <a:pt x="1234401" y="1435926"/>
                </a:lnTo>
                <a:cubicBezTo>
                  <a:pt x="1301464" y="1166303"/>
                  <a:pt x="1469738" y="892292"/>
                  <a:pt x="1721018" y="643514"/>
                </a:cubicBezTo>
                <a:cubicBezTo>
                  <a:pt x="1943155" y="423572"/>
                  <a:pt x="2212538" y="240555"/>
                  <a:pt x="2479555" y="128097"/>
                </a:cubicBezTo>
                <a:lnTo>
                  <a:pt x="2480721" y="127617"/>
                </a:lnTo>
                <a:cubicBezTo>
                  <a:pt x="2668551" y="53843"/>
                  <a:pt x="2868001" y="12223"/>
                  <a:pt x="3071181" y="2321"/>
                </a:cubicBezTo>
                <a:cubicBezTo>
                  <a:pt x="3113510" y="258"/>
                  <a:pt x="3156002" y="-428"/>
                  <a:pt x="3198583" y="258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4449045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6B84D1D-A6C0-ADA3-E147-0861852C28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88034" y="1268413"/>
            <a:ext cx="3783458" cy="4656564"/>
          </a:xfrm>
          <a:custGeom>
            <a:avLst/>
            <a:gdLst>
              <a:gd name="connsiteX0" fmla="*/ 1882028 w 3783458"/>
              <a:gd name="connsiteY0" fmla="*/ 0 h 4656564"/>
              <a:gd name="connsiteX1" fmla="*/ 2289477 w 3783458"/>
              <a:gd name="connsiteY1" fmla="*/ 194024 h 4656564"/>
              <a:gd name="connsiteX2" fmla="*/ 3201388 w 3783458"/>
              <a:gd name="connsiteY2" fmla="*/ 1746212 h 4656564"/>
              <a:gd name="connsiteX3" fmla="*/ 2793938 w 3783458"/>
              <a:gd name="connsiteY3" fmla="*/ 1746212 h 4656564"/>
              <a:gd name="connsiteX4" fmla="*/ 3531228 w 3783458"/>
              <a:gd name="connsiteY4" fmla="*/ 2910353 h 4656564"/>
              <a:gd name="connsiteX5" fmla="*/ 3104376 w 3783458"/>
              <a:gd name="connsiteY5" fmla="*/ 2910353 h 4656564"/>
              <a:gd name="connsiteX6" fmla="*/ 3783458 w 3783458"/>
              <a:gd name="connsiteY6" fmla="*/ 4074494 h 4656564"/>
              <a:gd name="connsiteX7" fmla="*/ 2037247 w 3783458"/>
              <a:gd name="connsiteY7" fmla="*/ 4074494 h 4656564"/>
              <a:gd name="connsiteX8" fmla="*/ 2037247 w 3783458"/>
              <a:gd name="connsiteY8" fmla="*/ 4656564 h 4656564"/>
              <a:gd name="connsiteX9" fmla="*/ 1649200 w 3783458"/>
              <a:gd name="connsiteY9" fmla="*/ 4656564 h 4656564"/>
              <a:gd name="connsiteX10" fmla="*/ 1649200 w 3783458"/>
              <a:gd name="connsiteY10" fmla="*/ 4074494 h 4656564"/>
              <a:gd name="connsiteX11" fmla="*/ 0 w 3783458"/>
              <a:gd name="connsiteY11" fmla="*/ 4074494 h 4656564"/>
              <a:gd name="connsiteX12" fmla="*/ 679082 w 3783458"/>
              <a:gd name="connsiteY12" fmla="*/ 2910353 h 4656564"/>
              <a:gd name="connsiteX13" fmla="*/ 213426 w 3783458"/>
              <a:gd name="connsiteY13" fmla="*/ 2910353 h 4656564"/>
              <a:gd name="connsiteX14" fmla="*/ 989520 w 3783458"/>
              <a:gd name="connsiteY14" fmla="*/ 1746212 h 4656564"/>
              <a:gd name="connsiteX15" fmla="*/ 562668 w 3783458"/>
              <a:gd name="connsiteY15" fmla="*/ 1746212 h 4656564"/>
              <a:gd name="connsiteX16" fmla="*/ 1455176 w 3783458"/>
              <a:gd name="connsiteY16" fmla="*/ 213426 h 4656564"/>
              <a:gd name="connsiteX17" fmla="*/ 1474579 w 3783458"/>
              <a:gd name="connsiteY17" fmla="*/ 194024 h 4656564"/>
              <a:gd name="connsiteX18" fmla="*/ 1882028 w 3783458"/>
              <a:gd name="connsiteY18" fmla="*/ 0 h 4656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83458" h="4656564">
                <a:moveTo>
                  <a:pt x="1882028" y="0"/>
                </a:moveTo>
                <a:cubicBezTo>
                  <a:pt x="2037247" y="0"/>
                  <a:pt x="2192466" y="77609"/>
                  <a:pt x="2289477" y="194024"/>
                </a:cubicBezTo>
                <a:lnTo>
                  <a:pt x="3201388" y="1746212"/>
                </a:lnTo>
                <a:lnTo>
                  <a:pt x="2793938" y="1746212"/>
                </a:lnTo>
                <a:cubicBezTo>
                  <a:pt x="2793938" y="1746212"/>
                  <a:pt x="3531228" y="2910353"/>
                  <a:pt x="3531228" y="2910353"/>
                </a:cubicBezTo>
                <a:lnTo>
                  <a:pt x="3104376" y="2910353"/>
                </a:lnTo>
                <a:lnTo>
                  <a:pt x="3783458" y="4074494"/>
                </a:lnTo>
                <a:lnTo>
                  <a:pt x="2037247" y="4074494"/>
                </a:lnTo>
                <a:lnTo>
                  <a:pt x="2037247" y="4656564"/>
                </a:lnTo>
                <a:lnTo>
                  <a:pt x="1649200" y="4656564"/>
                </a:lnTo>
                <a:lnTo>
                  <a:pt x="1649200" y="4074494"/>
                </a:lnTo>
                <a:lnTo>
                  <a:pt x="0" y="4074494"/>
                </a:lnTo>
                <a:lnTo>
                  <a:pt x="679082" y="2910353"/>
                </a:lnTo>
                <a:lnTo>
                  <a:pt x="213426" y="2910353"/>
                </a:lnTo>
                <a:lnTo>
                  <a:pt x="989520" y="1746212"/>
                </a:lnTo>
                <a:lnTo>
                  <a:pt x="562668" y="1746212"/>
                </a:lnTo>
                <a:lnTo>
                  <a:pt x="1455176" y="213426"/>
                </a:lnTo>
                <a:lnTo>
                  <a:pt x="1474579" y="194024"/>
                </a:lnTo>
                <a:cubicBezTo>
                  <a:pt x="1571590" y="77609"/>
                  <a:pt x="1726809" y="0"/>
                  <a:pt x="1882028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0" name="Slide Number Placeholder 3">
            <a:extLst>
              <a:ext uri="{FF2B5EF4-FFF2-40B4-BE49-F238E27FC236}">
                <a16:creationId xmlns:a16="http://schemas.microsoft.com/office/drawing/2014/main" id="{D5DEA732-F44C-44F5-7C1A-DB188537C7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2770E43-98B2-9D5F-8B57-C383E2C3F9AB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5293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B63303C2-7A19-FE96-47CD-AFD80BF0E5F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18017" y="1317840"/>
            <a:ext cx="3396516" cy="4528453"/>
          </a:xfrm>
          <a:custGeom>
            <a:avLst/>
            <a:gdLst>
              <a:gd name="connsiteX0" fmla="*/ 944261 w 3396516"/>
              <a:gd name="connsiteY0" fmla="*/ 3962508 h 4528453"/>
              <a:gd name="connsiteX1" fmla="*/ 2453448 w 3396516"/>
              <a:gd name="connsiteY1" fmla="*/ 3962508 h 4528453"/>
              <a:gd name="connsiteX2" fmla="*/ 2453448 w 3396516"/>
              <a:gd name="connsiteY2" fmla="*/ 4528453 h 4528453"/>
              <a:gd name="connsiteX3" fmla="*/ 944261 w 3396516"/>
              <a:gd name="connsiteY3" fmla="*/ 4528453 h 4528453"/>
              <a:gd name="connsiteX4" fmla="*/ 1746764 w 3396516"/>
              <a:gd name="connsiteY4" fmla="*/ 748 h 4528453"/>
              <a:gd name="connsiteX5" fmla="*/ 1920017 w 3396516"/>
              <a:gd name="connsiteY5" fmla="*/ 14707 h 4528453"/>
              <a:gd name="connsiteX6" fmla="*/ 3381810 w 3396516"/>
              <a:gd name="connsiteY6" fmla="*/ 1919555 h 4528453"/>
              <a:gd name="connsiteX7" fmla="*/ 2817916 w 3396516"/>
              <a:gd name="connsiteY7" fmla="*/ 2974557 h 4528453"/>
              <a:gd name="connsiteX8" fmla="*/ 2477595 w 3396516"/>
              <a:gd name="connsiteY8" fmla="*/ 3585211 h 4528453"/>
              <a:gd name="connsiteX9" fmla="*/ 1887503 w 3396516"/>
              <a:gd name="connsiteY9" fmla="*/ 3585211 h 4528453"/>
              <a:gd name="connsiteX10" fmla="*/ 1887503 w 3396516"/>
              <a:gd name="connsiteY10" fmla="*/ 2041313 h 4528453"/>
              <a:gd name="connsiteX11" fmla="*/ 2264800 w 3396516"/>
              <a:gd name="connsiteY11" fmla="*/ 1510080 h 4528453"/>
              <a:gd name="connsiteX12" fmla="*/ 1887503 w 3396516"/>
              <a:gd name="connsiteY12" fmla="*/ 1510080 h 4528453"/>
              <a:gd name="connsiteX13" fmla="*/ 1698855 w 3396516"/>
              <a:gd name="connsiteY13" fmla="*/ 1698728 h 4528453"/>
              <a:gd name="connsiteX14" fmla="*/ 1510206 w 3396516"/>
              <a:gd name="connsiteY14" fmla="*/ 1510080 h 4528453"/>
              <a:gd name="connsiteX15" fmla="*/ 1132910 w 3396516"/>
              <a:gd name="connsiteY15" fmla="*/ 1510080 h 4528453"/>
              <a:gd name="connsiteX16" fmla="*/ 1510206 w 3396516"/>
              <a:gd name="connsiteY16" fmla="*/ 2041313 h 4528453"/>
              <a:gd name="connsiteX17" fmla="*/ 1510206 w 3396516"/>
              <a:gd name="connsiteY17" fmla="*/ 3585211 h 4528453"/>
              <a:gd name="connsiteX18" fmla="*/ 920680 w 3396516"/>
              <a:gd name="connsiteY18" fmla="*/ 3585211 h 4528453"/>
              <a:gd name="connsiteX19" fmla="*/ 542063 w 3396516"/>
              <a:gd name="connsiteY19" fmla="*/ 2940600 h 4528453"/>
              <a:gd name="connsiteX20" fmla="*/ 15168 w 3396516"/>
              <a:gd name="connsiteY20" fmla="*/ 1476500 h 4528453"/>
              <a:gd name="connsiteX21" fmla="*/ 1746764 w 3396516"/>
              <a:gd name="connsiteY21" fmla="*/ 748 h 4528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396516" h="4528453">
                <a:moveTo>
                  <a:pt x="944261" y="3962508"/>
                </a:moveTo>
                <a:lnTo>
                  <a:pt x="2453448" y="3962508"/>
                </a:lnTo>
                <a:lnTo>
                  <a:pt x="2453448" y="4528453"/>
                </a:lnTo>
                <a:lnTo>
                  <a:pt x="944261" y="4528453"/>
                </a:lnTo>
                <a:close/>
                <a:moveTo>
                  <a:pt x="1746764" y="748"/>
                </a:moveTo>
                <a:cubicBezTo>
                  <a:pt x="1804108" y="2448"/>
                  <a:pt x="1861913" y="7061"/>
                  <a:pt x="1920017" y="14707"/>
                </a:cubicBezTo>
                <a:cubicBezTo>
                  <a:pt x="2849689" y="137053"/>
                  <a:pt x="3504156" y="989883"/>
                  <a:pt x="3381810" y="1919555"/>
                </a:cubicBezTo>
                <a:cubicBezTo>
                  <a:pt x="3328060" y="2327987"/>
                  <a:pt x="3127646" y="2702945"/>
                  <a:pt x="2817916" y="2974557"/>
                </a:cubicBezTo>
                <a:cubicBezTo>
                  <a:pt x="2640172" y="3134956"/>
                  <a:pt x="2520510" y="3349671"/>
                  <a:pt x="2477595" y="3585211"/>
                </a:cubicBezTo>
                <a:lnTo>
                  <a:pt x="1887503" y="3585211"/>
                </a:lnTo>
                <a:lnTo>
                  <a:pt x="1887503" y="2041313"/>
                </a:lnTo>
                <a:cubicBezTo>
                  <a:pt x="2112815" y="1961656"/>
                  <a:pt x="2263809" y="1749057"/>
                  <a:pt x="2264800" y="1510080"/>
                </a:cubicBezTo>
                <a:lnTo>
                  <a:pt x="1887503" y="1510080"/>
                </a:lnTo>
                <a:cubicBezTo>
                  <a:pt x="1887503" y="1614267"/>
                  <a:pt x="1803042" y="1698728"/>
                  <a:pt x="1698855" y="1698728"/>
                </a:cubicBezTo>
                <a:cubicBezTo>
                  <a:pt x="1594667" y="1698728"/>
                  <a:pt x="1510206" y="1614267"/>
                  <a:pt x="1510206" y="1510080"/>
                </a:cubicBezTo>
                <a:lnTo>
                  <a:pt x="1132910" y="1510080"/>
                </a:lnTo>
                <a:cubicBezTo>
                  <a:pt x="1133900" y="1749057"/>
                  <a:pt x="1284894" y="1961656"/>
                  <a:pt x="1510206" y="2041313"/>
                </a:cubicBezTo>
                <a:lnTo>
                  <a:pt x="1510206" y="3585211"/>
                </a:lnTo>
                <a:lnTo>
                  <a:pt x="920680" y="3585211"/>
                </a:lnTo>
                <a:cubicBezTo>
                  <a:pt x="864200" y="3336346"/>
                  <a:pt x="731916" y="3111127"/>
                  <a:pt x="542063" y="2940600"/>
                </a:cubicBezTo>
                <a:cubicBezTo>
                  <a:pt x="138283" y="2567625"/>
                  <a:pt x="-58348" y="2021242"/>
                  <a:pt x="15168" y="1476500"/>
                </a:cubicBezTo>
                <a:cubicBezTo>
                  <a:pt x="129868" y="604933"/>
                  <a:pt x="886594" y="-24756"/>
                  <a:pt x="1746764" y="748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6290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D78977-66E6-B3D4-BDF0-D3A74279CB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6763" y="1438381"/>
            <a:ext cx="4951446" cy="4303007"/>
          </a:xfrm>
          <a:custGeom>
            <a:avLst/>
            <a:gdLst>
              <a:gd name="connsiteX0" fmla="*/ 2475723 w 4951446"/>
              <a:gd name="connsiteY0" fmla="*/ 0 h 4303007"/>
              <a:gd name="connsiteX1" fmla="*/ 3119750 w 4951446"/>
              <a:gd name="connsiteY1" fmla="*/ 527148 h 4303007"/>
              <a:gd name="connsiteX2" fmla="*/ 3402838 w 4951446"/>
              <a:gd name="connsiteY2" fmla="*/ 2139599 h 4303007"/>
              <a:gd name="connsiteX3" fmla="*/ 4705046 w 4951446"/>
              <a:gd name="connsiteY3" fmla="*/ 3115180 h 4303007"/>
              <a:gd name="connsiteX4" fmla="*/ 4881976 w 4951446"/>
              <a:gd name="connsiteY4" fmla="*/ 3933331 h 4303007"/>
              <a:gd name="connsiteX5" fmla="*/ 4129432 w 4951446"/>
              <a:gd name="connsiteY5" fmla="*/ 4281583 h 4303007"/>
              <a:gd name="connsiteX6" fmla="*/ 2475723 w 4951446"/>
              <a:gd name="connsiteY6" fmla="*/ 3518292 h 4303007"/>
              <a:gd name="connsiteX7" fmla="*/ 822015 w 4951446"/>
              <a:gd name="connsiteY7" fmla="*/ 4281583 h 4303007"/>
              <a:gd name="connsiteX8" fmla="*/ 69471 w 4951446"/>
              <a:gd name="connsiteY8" fmla="*/ 3933331 h 4303007"/>
              <a:gd name="connsiteX9" fmla="*/ 246401 w 4951446"/>
              <a:gd name="connsiteY9" fmla="*/ 3115180 h 4303007"/>
              <a:gd name="connsiteX10" fmla="*/ 1548608 w 4951446"/>
              <a:gd name="connsiteY10" fmla="*/ 2139599 h 4303007"/>
              <a:gd name="connsiteX11" fmla="*/ 1831697 w 4951446"/>
              <a:gd name="connsiteY11" fmla="*/ 527148 h 4303007"/>
              <a:gd name="connsiteX12" fmla="*/ 2475723 w 4951446"/>
              <a:gd name="connsiteY12" fmla="*/ 0 h 430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51446" h="4303007">
                <a:moveTo>
                  <a:pt x="2475723" y="0"/>
                </a:moveTo>
                <a:cubicBezTo>
                  <a:pt x="2789480" y="0"/>
                  <a:pt x="3056055" y="217061"/>
                  <a:pt x="3119750" y="527148"/>
                </a:cubicBezTo>
                <a:cubicBezTo>
                  <a:pt x="3199958" y="899252"/>
                  <a:pt x="3334425" y="1574287"/>
                  <a:pt x="3402838" y="2139599"/>
                </a:cubicBezTo>
                <a:cubicBezTo>
                  <a:pt x="3874652" y="2454456"/>
                  <a:pt x="4410162" y="2876651"/>
                  <a:pt x="4705046" y="3115180"/>
                </a:cubicBezTo>
                <a:cubicBezTo>
                  <a:pt x="4945671" y="3308387"/>
                  <a:pt x="5021161" y="3654253"/>
                  <a:pt x="4881976" y="3933331"/>
                </a:cubicBezTo>
                <a:cubicBezTo>
                  <a:pt x="4742791" y="4217180"/>
                  <a:pt x="4433753" y="4360297"/>
                  <a:pt x="4129432" y="4281583"/>
                </a:cubicBezTo>
                <a:cubicBezTo>
                  <a:pt x="3815676" y="4200483"/>
                  <a:pt x="2947538" y="3673336"/>
                  <a:pt x="2475723" y="3518292"/>
                </a:cubicBezTo>
                <a:cubicBezTo>
                  <a:pt x="2003909" y="3673336"/>
                  <a:pt x="1135771" y="4200483"/>
                  <a:pt x="822015" y="4281583"/>
                </a:cubicBezTo>
                <a:cubicBezTo>
                  <a:pt x="517694" y="4360297"/>
                  <a:pt x="208656" y="4217180"/>
                  <a:pt x="69471" y="3933331"/>
                </a:cubicBezTo>
                <a:cubicBezTo>
                  <a:pt x="-69714" y="3654253"/>
                  <a:pt x="5776" y="3308387"/>
                  <a:pt x="246401" y="3115180"/>
                </a:cubicBezTo>
                <a:cubicBezTo>
                  <a:pt x="541285" y="2876651"/>
                  <a:pt x="1076794" y="2454456"/>
                  <a:pt x="1548608" y="2139599"/>
                </a:cubicBezTo>
                <a:cubicBezTo>
                  <a:pt x="1617021" y="1574287"/>
                  <a:pt x="1751489" y="899252"/>
                  <a:pt x="1831697" y="527148"/>
                </a:cubicBezTo>
                <a:cubicBezTo>
                  <a:pt x="1895392" y="217061"/>
                  <a:pt x="2161967" y="0"/>
                  <a:pt x="2475723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7879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9C8D4E9-9E63-30C6-9B77-B1795CEECD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59655" y="1500166"/>
            <a:ext cx="4513239" cy="4164462"/>
          </a:xfrm>
          <a:custGeom>
            <a:avLst/>
            <a:gdLst>
              <a:gd name="connsiteX0" fmla="*/ 274657 w 4681650"/>
              <a:gd name="connsiteY0" fmla="*/ 3511238 h 4291523"/>
              <a:gd name="connsiteX1" fmla="*/ 895756 w 4681650"/>
              <a:gd name="connsiteY1" fmla="*/ 3511238 h 4291523"/>
              <a:gd name="connsiteX2" fmla="*/ 1074726 w 4681650"/>
              <a:gd name="connsiteY2" fmla="*/ 3690208 h 4291523"/>
              <a:gd name="connsiteX3" fmla="*/ 1445070 w 4681650"/>
              <a:gd name="connsiteY3" fmla="*/ 3511238 h 4291523"/>
              <a:gd name="connsiteX4" fmla="*/ 2066169 w 4681650"/>
              <a:gd name="connsiteY4" fmla="*/ 3511238 h 4291523"/>
              <a:gd name="connsiteX5" fmla="*/ 2245139 w 4681650"/>
              <a:gd name="connsiteY5" fmla="*/ 3690208 h 4291523"/>
              <a:gd name="connsiteX6" fmla="*/ 2615482 w 4681650"/>
              <a:gd name="connsiteY6" fmla="*/ 3511238 h 4291523"/>
              <a:gd name="connsiteX7" fmla="*/ 3236581 w 4681650"/>
              <a:gd name="connsiteY7" fmla="*/ 3511238 h 4291523"/>
              <a:gd name="connsiteX8" fmla="*/ 3415551 w 4681650"/>
              <a:gd name="connsiteY8" fmla="*/ 3690208 h 4291523"/>
              <a:gd name="connsiteX9" fmla="*/ 3785895 w 4681650"/>
              <a:gd name="connsiteY9" fmla="*/ 3511238 h 4291523"/>
              <a:gd name="connsiteX10" fmla="*/ 4406993 w 4681650"/>
              <a:gd name="connsiteY10" fmla="*/ 3511238 h 4291523"/>
              <a:gd name="connsiteX11" fmla="*/ 4681650 w 4681650"/>
              <a:gd name="connsiteY11" fmla="*/ 3706306 h 4291523"/>
              <a:gd name="connsiteX12" fmla="*/ 4681650 w 4681650"/>
              <a:gd name="connsiteY12" fmla="*/ 4291513 h 4291523"/>
              <a:gd name="connsiteX13" fmla="*/ 4096444 w 4681650"/>
              <a:gd name="connsiteY13" fmla="*/ 4063282 h 4291523"/>
              <a:gd name="connsiteX14" fmla="*/ 2926031 w 4681650"/>
              <a:gd name="connsiteY14" fmla="*/ 4063282 h 4291523"/>
              <a:gd name="connsiteX15" fmla="*/ 1755619 w 4681650"/>
              <a:gd name="connsiteY15" fmla="*/ 4063282 h 4291523"/>
              <a:gd name="connsiteX16" fmla="*/ 585206 w 4681650"/>
              <a:gd name="connsiteY16" fmla="*/ 4063282 h 4291523"/>
              <a:gd name="connsiteX17" fmla="*/ 0 w 4681650"/>
              <a:gd name="connsiteY17" fmla="*/ 4291513 h 4291523"/>
              <a:gd name="connsiteX18" fmla="*/ 0 w 4681650"/>
              <a:gd name="connsiteY18" fmla="*/ 3706306 h 4291523"/>
              <a:gd name="connsiteX19" fmla="*/ 274657 w 4681650"/>
              <a:gd name="connsiteY19" fmla="*/ 3511238 h 4291523"/>
              <a:gd name="connsiteX20" fmla="*/ 274657 w 4681650"/>
              <a:gd name="connsiteY20" fmla="*/ 2340825 h 4291523"/>
              <a:gd name="connsiteX21" fmla="*/ 895756 w 4681650"/>
              <a:gd name="connsiteY21" fmla="*/ 2340825 h 4291523"/>
              <a:gd name="connsiteX22" fmla="*/ 1266099 w 4681650"/>
              <a:gd name="connsiteY22" fmla="*/ 2519796 h 4291523"/>
              <a:gd name="connsiteX23" fmla="*/ 1445070 w 4681650"/>
              <a:gd name="connsiteY23" fmla="*/ 2340825 h 4291523"/>
              <a:gd name="connsiteX24" fmla="*/ 2066169 w 4681650"/>
              <a:gd name="connsiteY24" fmla="*/ 2340825 h 4291523"/>
              <a:gd name="connsiteX25" fmla="*/ 2436512 w 4681650"/>
              <a:gd name="connsiteY25" fmla="*/ 2519796 h 4291523"/>
              <a:gd name="connsiteX26" fmla="*/ 2615482 w 4681650"/>
              <a:gd name="connsiteY26" fmla="*/ 2340825 h 4291523"/>
              <a:gd name="connsiteX27" fmla="*/ 3236580 w 4681650"/>
              <a:gd name="connsiteY27" fmla="*/ 2340825 h 4291523"/>
              <a:gd name="connsiteX28" fmla="*/ 3606924 w 4681650"/>
              <a:gd name="connsiteY28" fmla="*/ 2519796 h 4291523"/>
              <a:gd name="connsiteX29" fmla="*/ 3785895 w 4681650"/>
              <a:gd name="connsiteY29" fmla="*/ 2340825 h 4291523"/>
              <a:gd name="connsiteX30" fmla="*/ 4406993 w 4681650"/>
              <a:gd name="connsiteY30" fmla="*/ 2340825 h 4291523"/>
              <a:gd name="connsiteX31" fmla="*/ 4681650 w 4681650"/>
              <a:gd name="connsiteY31" fmla="*/ 2535894 h 4291523"/>
              <a:gd name="connsiteX32" fmla="*/ 4681650 w 4681650"/>
              <a:gd name="connsiteY32" fmla="*/ 3121100 h 4291523"/>
              <a:gd name="connsiteX33" fmla="*/ 4096444 w 4681650"/>
              <a:gd name="connsiteY33" fmla="*/ 2892870 h 4291523"/>
              <a:gd name="connsiteX34" fmla="*/ 2926031 w 4681650"/>
              <a:gd name="connsiteY34" fmla="*/ 2892870 h 4291523"/>
              <a:gd name="connsiteX35" fmla="*/ 1755619 w 4681650"/>
              <a:gd name="connsiteY35" fmla="*/ 2892870 h 4291523"/>
              <a:gd name="connsiteX36" fmla="*/ 585206 w 4681650"/>
              <a:gd name="connsiteY36" fmla="*/ 2892870 h 4291523"/>
              <a:gd name="connsiteX37" fmla="*/ 0 w 4681650"/>
              <a:gd name="connsiteY37" fmla="*/ 3121100 h 4291523"/>
              <a:gd name="connsiteX38" fmla="*/ 0 w 4681650"/>
              <a:gd name="connsiteY38" fmla="*/ 2535894 h 4291523"/>
              <a:gd name="connsiteX39" fmla="*/ 274657 w 4681650"/>
              <a:gd name="connsiteY39" fmla="*/ 2340825 h 4291523"/>
              <a:gd name="connsiteX40" fmla="*/ 274657 w 4681650"/>
              <a:gd name="connsiteY40" fmla="*/ 1170413 h 4291523"/>
              <a:gd name="connsiteX41" fmla="*/ 895756 w 4681650"/>
              <a:gd name="connsiteY41" fmla="*/ 1170413 h 4291523"/>
              <a:gd name="connsiteX42" fmla="*/ 1074726 w 4681650"/>
              <a:gd name="connsiteY42" fmla="*/ 1349383 h 4291523"/>
              <a:gd name="connsiteX43" fmla="*/ 1445070 w 4681650"/>
              <a:gd name="connsiteY43" fmla="*/ 1170413 h 4291523"/>
              <a:gd name="connsiteX44" fmla="*/ 2066169 w 4681650"/>
              <a:gd name="connsiteY44" fmla="*/ 1170413 h 4291523"/>
              <a:gd name="connsiteX45" fmla="*/ 2245139 w 4681650"/>
              <a:gd name="connsiteY45" fmla="*/ 1349383 h 4291523"/>
              <a:gd name="connsiteX46" fmla="*/ 2615482 w 4681650"/>
              <a:gd name="connsiteY46" fmla="*/ 1170413 h 4291523"/>
              <a:gd name="connsiteX47" fmla="*/ 3236581 w 4681650"/>
              <a:gd name="connsiteY47" fmla="*/ 1170413 h 4291523"/>
              <a:gd name="connsiteX48" fmla="*/ 3415551 w 4681650"/>
              <a:gd name="connsiteY48" fmla="*/ 1349383 h 4291523"/>
              <a:gd name="connsiteX49" fmla="*/ 3785895 w 4681650"/>
              <a:gd name="connsiteY49" fmla="*/ 1170413 h 4291523"/>
              <a:gd name="connsiteX50" fmla="*/ 4406993 w 4681650"/>
              <a:gd name="connsiteY50" fmla="*/ 1170413 h 4291523"/>
              <a:gd name="connsiteX51" fmla="*/ 4681650 w 4681650"/>
              <a:gd name="connsiteY51" fmla="*/ 1365481 h 4291523"/>
              <a:gd name="connsiteX52" fmla="*/ 4681650 w 4681650"/>
              <a:gd name="connsiteY52" fmla="*/ 1950688 h 4291523"/>
              <a:gd name="connsiteX53" fmla="*/ 4096444 w 4681650"/>
              <a:gd name="connsiteY53" fmla="*/ 1722457 h 4291523"/>
              <a:gd name="connsiteX54" fmla="*/ 2926031 w 4681650"/>
              <a:gd name="connsiteY54" fmla="*/ 1722457 h 4291523"/>
              <a:gd name="connsiteX55" fmla="*/ 1755619 w 4681650"/>
              <a:gd name="connsiteY55" fmla="*/ 1722457 h 4291523"/>
              <a:gd name="connsiteX56" fmla="*/ 585206 w 4681650"/>
              <a:gd name="connsiteY56" fmla="*/ 1722457 h 4291523"/>
              <a:gd name="connsiteX57" fmla="*/ 0 w 4681650"/>
              <a:gd name="connsiteY57" fmla="*/ 1950688 h 4291523"/>
              <a:gd name="connsiteX58" fmla="*/ 0 w 4681650"/>
              <a:gd name="connsiteY58" fmla="*/ 1365481 h 4291523"/>
              <a:gd name="connsiteX59" fmla="*/ 274657 w 4681650"/>
              <a:gd name="connsiteY59" fmla="*/ 1170413 h 4291523"/>
              <a:gd name="connsiteX60" fmla="*/ 274657 w 4681650"/>
              <a:gd name="connsiteY60" fmla="*/ 0 h 4291523"/>
              <a:gd name="connsiteX61" fmla="*/ 895756 w 4681650"/>
              <a:gd name="connsiteY61" fmla="*/ 0 h 4291523"/>
              <a:gd name="connsiteX62" fmla="*/ 1074726 w 4681650"/>
              <a:gd name="connsiteY62" fmla="*/ 178970 h 4291523"/>
              <a:gd name="connsiteX63" fmla="*/ 1445070 w 4681650"/>
              <a:gd name="connsiteY63" fmla="*/ 0 h 4291523"/>
              <a:gd name="connsiteX64" fmla="*/ 2066169 w 4681650"/>
              <a:gd name="connsiteY64" fmla="*/ 0 h 4291523"/>
              <a:gd name="connsiteX65" fmla="*/ 2245139 w 4681650"/>
              <a:gd name="connsiteY65" fmla="*/ 178970 h 4291523"/>
              <a:gd name="connsiteX66" fmla="*/ 2615482 w 4681650"/>
              <a:gd name="connsiteY66" fmla="*/ 0 h 4291523"/>
              <a:gd name="connsiteX67" fmla="*/ 3236581 w 4681650"/>
              <a:gd name="connsiteY67" fmla="*/ 0 h 4291523"/>
              <a:gd name="connsiteX68" fmla="*/ 3415551 w 4681650"/>
              <a:gd name="connsiteY68" fmla="*/ 178970 h 4291523"/>
              <a:gd name="connsiteX69" fmla="*/ 3785895 w 4681650"/>
              <a:gd name="connsiteY69" fmla="*/ 0 h 4291523"/>
              <a:gd name="connsiteX70" fmla="*/ 4406993 w 4681650"/>
              <a:gd name="connsiteY70" fmla="*/ 0 h 4291523"/>
              <a:gd name="connsiteX71" fmla="*/ 4681650 w 4681650"/>
              <a:gd name="connsiteY71" fmla="*/ 195069 h 4291523"/>
              <a:gd name="connsiteX72" fmla="*/ 4681650 w 4681650"/>
              <a:gd name="connsiteY72" fmla="*/ 780275 h 4291523"/>
              <a:gd name="connsiteX73" fmla="*/ 4096444 w 4681650"/>
              <a:gd name="connsiteY73" fmla="*/ 552045 h 4291523"/>
              <a:gd name="connsiteX74" fmla="*/ 2926031 w 4681650"/>
              <a:gd name="connsiteY74" fmla="*/ 552045 h 4291523"/>
              <a:gd name="connsiteX75" fmla="*/ 1755619 w 4681650"/>
              <a:gd name="connsiteY75" fmla="*/ 552045 h 4291523"/>
              <a:gd name="connsiteX76" fmla="*/ 585206 w 4681650"/>
              <a:gd name="connsiteY76" fmla="*/ 552045 h 4291523"/>
              <a:gd name="connsiteX77" fmla="*/ 0 w 4681650"/>
              <a:gd name="connsiteY77" fmla="*/ 780275 h 4291523"/>
              <a:gd name="connsiteX78" fmla="*/ 0 w 4681650"/>
              <a:gd name="connsiteY78" fmla="*/ 195069 h 4291523"/>
              <a:gd name="connsiteX79" fmla="*/ 274657 w 4681650"/>
              <a:gd name="connsiteY79" fmla="*/ 0 h 4291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4681650" h="4291523">
                <a:moveTo>
                  <a:pt x="274657" y="3511238"/>
                </a:moveTo>
                <a:lnTo>
                  <a:pt x="895756" y="3511238"/>
                </a:lnTo>
                <a:cubicBezTo>
                  <a:pt x="924967" y="3595085"/>
                  <a:pt x="990878" y="3660997"/>
                  <a:pt x="1074726" y="3690208"/>
                </a:cubicBezTo>
                <a:cubicBezTo>
                  <a:pt x="1226415" y="3743055"/>
                  <a:pt x="1392224" y="3662927"/>
                  <a:pt x="1445070" y="3511238"/>
                </a:cubicBezTo>
                <a:lnTo>
                  <a:pt x="2066169" y="3511238"/>
                </a:lnTo>
                <a:cubicBezTo>
                  <a:pt x="2095379" y="3595085"/>
                  <a:pt x="2161291" y="3660997"/>
                  <a:pt x="2245139" y="3690208"/>
                </a:cubicBezTo>
                <a:cubicBezTo>
                  <a:pt x="2396828" y="3743055"/>
                  <a:pt x="2562636" y="3662927"/>
                  <a:pt x="2615482" y="3511238"/>
                </a:cubicBezTo>
                <a:lnTo>
                  <a:pt x="3236581" y="3511238"/>
                </a:lnTo>
                <a:cubicBezTo>
                  <a:pt x="3265792" y="3595085"/>
                  <a:pt x="3331703" y="3660997"/>
                  <a:pt x="3415551" y="3690208"/>
                </a:cubicBezTo>
                <a:cubicBezTo>
                  <a:pt x="3567240" y="3743055"/>
                  <a:pt x="3733049" y="3662927"/>
                  <a:pt x="3785895" y="3511238"/>
                </a:cubicBezTo>
                <a:lnTo>
                  <a:pt x="4406993" y="3511238"/>
                </a:lnTo>
                <a:cubicBezTo>
                  <a:pt x="4448178" y="3627728"/>
                  <a:pt x="4558096" y="3705794"/>
                  <a:pt x="4681650" y="3706306"/>
                </a:cubicBezTo>
                <a:lnTo>
                  <a:pt x="4681650" y="4291513"/>
                </a:lnTo>
                <a:cubicBezTo>
                  <a:pt x="4464995" y="4290817"/>
                  <a:pt x="4256366" y="4209451"/>
                  <a:pt x="4096444" y="4063282"/>
                </a:cubicBezTo>
                <a:cubicBezTo>
                  <a:pt x="3765652" y="4367604"/>
                  <a:pt x="3256824" y="4367604"/>
                  <a:pt x="2926031" y="4063282"/>
                </a:cubicBezTo>
                <a:cubicBezTo>
                  <a:pt x="2595239" y="4367604"/>
                  <a:pt x="2086411" y="4367604"/>
                  <a:pt x="1755619" y="4063282"/>
                </a:cubicBezTo>
                <a:cubicBezTo>
                  <a:pt x="1424827" y="4367604"/>
                  <a:pt x="915999" y="4367604"/>
                  <a:pt x="585206" y="4063282"/>
                </a:cubicBezTo>
                <a:cubicBezTo>
                  <a:pt x="425286" y="4209451"/>
                  <a:pt x="216656" y="4290817"/>
                  <a:pt x="0" y="4291513"/>
                </a:cubicBezTo>
                <a:lnTo>
                  <a:pt x="0" y="3706306"/>
                </a:lnTo>
                <a:cubicBezTo>
                  <a:pt x="123555" y="3705794"/>
                  <a:pt x="233473" y="3627728"/>
                  <a:pt x="274657" y="3511238"/>
                </a:cubicBezTo>
                <a:close/>
                <a:moveTo>
                  <a:pt x="274657" y="2340825"/>
                </a:moveTo>
                <a:lnTo>
                  <a:pt x="895756" y="2340825"/>
                </a:lnTo>
                <a:cubicBezTo>
                  <a:pt x="948602" y="2492514"/>
                  <a:pt x="1114410" y="2572642"/>
                  <a:pt x="1266099" y="2519796"/>
                </a:cubicBezTo>
                <a:cubicBezTo>
                  <a:pt x="1349947" y="2490585"/>
                  <a:pt x="1415859" y="2424673"/>
                  <a:pt x="1445070" y="2340825"/>
                </a:cubicBezTo>
                <a:lnTo>
                  <a:pt x="2066169" y="2340825"/>
                </a:lnTo>
                <a:cubicBezTo>
                  <a:pt x="2119014" y="2492514"/>
                  <a:pt x="2284823" y="2572642"/>
                  <a:pt x="2436512" y="2519796"/>
                </a:cubicBezTo>
                <a:cubicBezTo>
                  <a:pt x="2520359" y="2490585"/>
                  <a:pt x="2586271" y="2424673"/>
                  <a:pt x="2615482" y="2340825"/>
                </a:cubicBezTo>
                <a:lnTo>
                  <a:pt x="3236580" y="2340825"/>
                </a:lnTo>
                <a:cubicBezTo>
                  <a:pt x="3289427" y="2492514"/>
                  <a:pt x="3455235" y="2572642"/>
                  <a:pt x="3606924" y="2519796"/>
                </a:cubicBezTo>
                <a:cubicBezTo>
                  <a:pt x="3690772" y="2490585"/>
                  <a:pt x="3756683" y="2424673"/>
                  <a:pt x="3785895" y="2340825"/>
                </a:cubicBezTo>
                <a:lnTo>
                  <a:pt x="4406993" y="2340825"/>
                </a:lnTo>
                <a:cubicBezTo>
                  <a:pt x="4448177" y="2457315"/>
                  <a:pt x="4558096" y="2535382"/>
                  <a:pt x="4681650" y="2535894"/>
                </a:cubicBezTo>
                <a:lnTo>
                  <a:pt x="4681650" y="3121100"/>
                </a:lnTo>
                <a:cubicBezTo>
                  <a:pt x="4464995" y="3120404"/>
                  <a:pt x="4256366" y="3039039"/>
                  <a:pt x="4096444" y="2892870"/>
                </a:cubicBezTo>
                <a:cubicBezTo>
                  <a:pt x="3765652" y="3197191"/>
                  <a:pt x="3256824" y="3197191"/>
                  <a:pt x="2926031" y="2892870"/>
                </a:cubicBezTo>
                <a:cubicBezTo>
                  <a:pt x="2595239" y="3197191"/>
                  <a:pt x="2086411" y="3197191"/>
                  <a:pt x="1755619" y="2892870"/>
                </a:cubicBezTo>
                <a:cubicBezTo>
                  <a:pt x="1424827" y="3197191"/>
                  <a:pt x="915999" y="3197191"/>
                  <a:pt x="585206" y="2892870"/>
                </a:cubicBezTo>
                <a:cubicBezTo>
                  <a:pt x="425286" y="3039039"/>
                  <a:pt x="216656" y="3120404"/>
                  <a:pt x="0" y="3121100"/>
                </a:cubicBezTo>
                <a:lnTo>
                  <a:pt x="0" y="2535894"/>
                </a:lnTo>
                <a:cubicBezTo>
                  <a:pt x="123555" y="2535382"/>
                  <a:pt x="233473" y="2457315"/>
                  <a:pt x="274657" y="2340825"/>
                </a:cubicBezTo>
                <a:close/>
                <a:moveTo>
                  <a:pt x="274657" y="1170413"/>
                </a:moveTo>
                <a:lnTo>
                  <a:pt x="895756" y="1170413"/>
                </a:lnTo>
                <a:cubicBezTo>
                  <a:pt x="924967" y="1254261"/>
                  <a:pt x="990878" y="1320172"/>
                  <a:pt x="1074726" y="1349383"/>
                </a:cubicBezTo>
                <a:cubicBezTo>
                  <a:pt x="1226415" y="1402230"/>
                  <a:pt x="1392224" y="1322102"/>
                  <a:pt x="1445070" y="1170413"/>
                </a:cubicBezTo>
                <a:lnTo>
                  <a:pt x="2066169" y="1170413"/>
                </a:lnTo>
                <a:cubicBezTo>
                  <a:pt x="2095379" y="1254261"/>
                  <a:pt x="2161291" y="1320172"/>
                  <a:pt x="2245139" y="1349383"/>
                </a:cubicBezTo>
                <a:cubicBezTo>
                  <a:pt x="2396828" y="1402230"/>
                  <a:pt x="2562636" y="1322102"/>
                  <a:pt x="2615482" y="1170413"/>
                </a:cubicBezTo>
                <a:lnTo>
                  <a:pt x="3236581" y="1170413"/>
                </a:lnTo>
                <a:cubicBezTo>
                  <a:pt x="3265792" y="1254261"/>
                  <a:pt x="3331703" y="1320172"/>
                  <a:pt x="3415551" y="1349383"/>
                </a:cubicBezTo>
                <a:cubicBezTo>
                  <a:pt x="3567240" y="1402230"/>
                  <a:pt x="3733049" y="1322102"/>
                  <a:pt x="3785895" y="1170413"/>
                </a:cubicBezTo>
                <a:lnTo>
                  <a:pt x="4406993" y="1170413"/>
                </a:lnTo>
                <a:cubicBezTo>
                  <a:pt x="4448178" y="1286903"/>
                  <a:pt x="4558096" y="1364970"/>
                  <a:pt x="4681650" y="1365481"/>
                </a:cubicBezTo>
                <a:lnTo>
                  <a:pt x="4681650" y="1950688"/>
                </a:lnTo>
                <a:cubicBezTo>
                  <a:pt x="4464995" y="1949992"/>
                  <a:pt x="4256366" y="1868625"/>
                  <a:pt x="4096444" y="1722457"/>
                </a:cubicBezTo>
                <a:cubicBezTo>
                  <a:pt x="3765652" y="2026779"/>
                  <a:pt x="3256824" y="2026779"/>
                  <a:pt x="2926031" y="1722457"/>
                </a:cubicBezTo>
                <a:cubicBezTo>
                  <a:pt x="2595239" y="2026779"/>
                  <a:pt x="2086411" y="2026779"/>
                  <a:pt x="1755619" y="1722457"/>
                </a:cubicBezTo>
                <a:cubicBezTo>
                  <a:pt x="1424827" y="2026779"/>
                  <a:pt x="915999" y="2026779"/>
                  <a:pt x="585206" y="1722457"/>
                </a:cubicBezTo>
                <a:cubicBezTo>
                  <a:pt x="425286" y="1868625"/>
                  <a:pt x="216656" y="1949992"/>
                  <a:pt x="0" y="1950688"/>
                </a:cubicBezTo>
                <a:lnTo>
                  <a:pt x="0" y="1365481"/>
                </a:lnTo>
                <a:cubicBezTo>
                  <a:pt x="123555" y="1364970"/>
                  <a:pt x="233473" y="1286903"/>
                  <a:pt x="274657" y="1170413"/>
                </a:cubicBezTo>
                <a:close/>
                <a:moveTo>
                  <a:pt x="274657" y="0"/>
                </a:moveTo>
                <a:lnTo>
                  <a:pt x="895756" y="0"/>
                </a:lnTo>
                <a:cubicBezTo>
                  <a:pt x="924967" y="83848"/>
                  <a:pt x="990878" y="149760"/>
                  <a:pt x="1074726" y="178970"/>
                </a:cubicBezTo>
                <a:cubicBezTo>
                  <a:pt x="1226415" y="231817"/>
                  <a:pt x="1392224" y="151689"/>
                  <a:pt x="1445070" y="0"/>
                </a:cubicBezTo>
                <a:lnTo>
                  <a:pt x="2066169" y="0"/>
                </a:lnTo>
                <a:cubicBezTo>
                  <a:pt x="2095379" y="83848"/>
                  <a:pt x="2161291" y="149760"/>
                  <a:pt x="2245139" y="178970"/>
                </a:cubicBezTo>
                <a:cubicBezTo>
                  <a:pt x="2396828" y="231817"/>
                  <a:pt x="2562636" y="151689"/>
                  <a:pt x="2615482" y="0"/>
                </a:cubicBezTo>
                <a:lnTo>
                  <a:pt x="3236581" y="0"/>
                </a:lnTo>
                <a:cubicBezTo>
                  <a:pt x="3265792" y="83848"/>
                  <a:pt x="3331703" y="149760"/>
                  <a:pt x="3415551" y="178970"/>
                </a:cubicBezTo>
                <a:cubicBezTo>
                  <a:pt x="3567240" y="231817"/>
                  <a:pt x="3733049" y="151689"/>
                  <a:pt x="3785895" y="0"/>
                </a:cubicBezTo>
                <a:lnTo>
                  <a:pt x="4406993" y="0"/>
                </a:lnTo>
                <a:cubicBezTo>
                  <a:pt x="4448178" y="116490"/>
                  <a:pt x="4558096" y="194556"/>
                  <a:pt x="4681650" y="195069"/>
                </a:cubicBezTo>
                <a:lnTo>
                  <a:pt x="4681650" y="780275"/>
                </a:lnTo>
                <a:cubicBezTo>
                  <a:pt x="4464995" y="779579"/>
                  <a:pt x="4256366" y="698213"/>
                  <a:pt x="4096444" y="552045"/>
                </a:cubicBezTo>
                <a:cubicBezTo>
                  <a:pt x="3765652" y="856366"/>
                  <a:pt x="3256824" y="856366"/>
                  <a:pt x="2926031" y="552045"/>
                </a:cubicBezTo>
                <a:cubicBezTo>
                  <a:pt x="2595239" y="856366"/>
                  <a:pt x="2086411" y="856366"/>
                  <a:pt x="1755619" y="552045"/>
                </a:cubicBezTo>
                <a:cubicBezTo>
                  <a:pt x="1424827" y="856366"/>
                  <a:pt x="915999" y="856366"/>
                  <a:pt x="585206" y="552045"/>
                </a:cubicBezTo>
                <a:cubicBezTo>
                  <a:pt x="425286" y="698213"/>
                  <a:pt x="216656" y="779579"/>
                  <a:pt x="0" y="780275"/>
                </a:cubicBezTo>
                <a:lnTo>
                  <a:pt x="0" y="195069"/>
                </a:lnTo>
                <a:cubicBezTo>
                  <a:pt x="123555" y="194556"/>
                  <a:pt x="233473" y="116490"/>
                  <a:pt x="274657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1177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48">
            <a:extLst>
              <a:ext uri="{FF2B5EF4-FFF2-40B4-BE49-F238E27FC236}">
                <a16:creationId xmlns:a16="http://schemas.microsoft.com/office/drawing/2014/main" id="{2A9600F7-C5ED-1F84-9997-5E42D81369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6017" y="1358194"/>
            <a:ext cx="4472010" cy="4472917"/>
          </a:xfrm>
          <a:custGeom>
            <a:avLst/>
            <a:gdLst>
              <a:gd name="connsiteX0" fmla="*/ 4472010 w 4472010"/>
              <a:gd name="connsiteY0" fmla="*/ 0 h 4472917"/>
              <a:gd name="connsiteX1" fmla="*/ 4463450 w 4472010"/>
              <a:gd name="connsiteY1" fmla="*/ 220762 h 4472917"/>
              <a:gd name="connsiteX2" fmla="*/ 3434497 w 4472010"/>
              <a:gd name="connsiteY2" fmla="*/ 3884492 h 4472917"/>
              <a:gd name="connsiteX3" fmla="*/ 739606 w 4472010"/>
              <a:gd name="connsiteY3" fmla="*/ 4020602 h 4472917"/>
              <a:gd name="connsiteX4" fmla="*/ 452454 w 4472010"/>
              <a:gd name="connsiteY4" fmla="*/ 3733735 h 4472917"/>
              <a:gd name="connsiteX5" fmla="*/ 587803 w 4472010"/>
              <a:gd name="connsiteY5" fmla="*/ 1038940 h 4472917"/>
              <a:gd name="connsiteX6" fmla="*/ 4251439 w 4472010"/>
              <a:gd name="connsiteY6" fmla="*/ 9702 h 447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72010" h="4472917">
                <a:moveTo>
                  <a:pt x="4472010" y="0"/>
                </a:moveTo>
                <a:lnTo>
                  <a:pt x="4463450" y="220762"/>
                </a:lnTo>
                <a:cubicBezTo>
                  <a:pt x="4459170" y="332522"/>
                  <a:pt x="4345127" y="2973862"/>
                  <a:pt x="3434497" y="3884492"/>
                </a:cubicBezTo>
                <a:cubicBezTo>
                  <a:pt x="2703729" y="4613548"/>
                  <a:pt x="1540188" y="4672329"/>
                  <a:pt x="739606" y="4020602"/>
                </a:cubicBezTo>
                <a:lnTo>
                  <a:pt x="452454" y="3733735"/>
                </a:lnTo>
                <a:cubicBezTo>
                  <a:pt x="-199178" y="2933439"/>
                  <a:pt x="-140777" y="1769993"/>
                  <a:pt x="587803" y="1038940"/>
                </a:cubicBezTo>
                <a:cubicBezTo>
                  <a:pt x="1480646" y="146096"/>
                  <a:pt x="4138823" y="15028"/>
                  <a:pt x="4251439" y="9702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2608779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20948E7-CE7B-344F-B087-A681706923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99239" y="1463095"/>
            <a:ext cx="4234071" cy="4234485"/>
          </a:xfrm>
          <a:custGeom>
            <a:avLst/>
            <a:gdLst>
              <a:gd name="connsiteX0" fmla="*/ 2116622 w 4234071"/>
              <a:gd name="connsiteY0" fmla="*/ 0 h 4234485"/>
              <a:gd name="connsiteX1" fmla="*/ 2442861 w 4234071"/>
              <a:gd name="connsiteY1" fmla="*/ 112881 h 4234485"/>
              <a:gd name="connsiteX2" fmla="*/ 3527841 w 4234071"/>
              <a:gd name="connsiteY2" fmla="*/ 962176 h 4234485"/>
              <a:gd name="connsiteX3" fmla="*/ 3527841 w 4234071"/>
              <a:gd name="connsiteY3" fmla="*/ 351048 h 4234485"/>
              <a:gd name="connsiteX4" fmla="*/ 3880956 w 4234071"/>
              <a:gd name="connsiteY4" fmla="*/ 351048 h 4234485"/>
              <a:gd name="connsiteX5" fmla="*/ 3880956 w 4234071"/>
              <a:gd name="connsiteY5" fmla="*/ 1233421 h 4234485"/>
              <a:gd name="connsiteX6" fmla="*/ 3874340 w 4234071"/>
              <a:gd name="connsiteY6" fmla="*/ 1233421 h 4234485"/>
              <a:gd name="connsiteX7" fmla="*/ 4030637 w 4234071"/>
              <a:gd name="connsiteY7" fmla="*/ 1355812 h 4234485"/>
              <a:gd name="connsiteX8" fmla="*/ 4234071 w 4234071"/>
              <a:gd name="connsiteY8" fmla="*/ 1772604 h 4234485"/>
              <a:gd name="connsiteX9" fmla="*/ 4234071 w 4234071"/>
              <a:gd name="connsiteY9" fmla="*/ 4234485 h 4234485"/>
              <a:gd name="connsiteX10" fmla="*/ 0 w 4234071"/>
              <a:gd name="connsiteY10" fmla="*/ 4234485 h 4234485"/>
              <a:gd name="connsiteX11" fmla="*/ 0 w 4234071"/>
              <a:gd name="connsiteY11" fmla="*/ 1772604 h 4234485"/>
              <a:gd name="connsiteX12" fmla="*/ 202607 w 4234071"/>
              <a:gd name="connsiteY12" fmla="*/ 1354986 h 4234485"/>
              <a:gd name="connsiteX13" fmla="*/ 1790384 w 4234071"/>
              <a:gd name="connsiteY13" fmla="*/ 112881 h 4234485"/>
              <a:gd name="connsiteX14" fmla="*/ 2116622 w 4234071"/>
              <a:gd name="connsiteY14" fmla="*/ 0 h 4234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34071" h="4234485">
                <a:moveTo>
                  <a:pt x="2116622" y="0"/>
                </a:moveTo>
                <a:cubicBezTo>
                  <a:pt x="2231777" y="0"/>
                  <a:pt x="2346933" y="37627"/>
                  <a:pt x="2442861" y="112881"/>
                </a:cubicBezTo>
                <a:lnTo>
                  <a:pt x="3527841" y="962176"/>
                </a:lnTo>
                <a:lnTo>
                  <a:pt x="3527841" y="351048"/>
                </a:lnTo>
                <a:lnTo>
                  <a:pt x="3880956" y="351048"/>
                </a:lnTo>
                <a:lnTo>
                  <a:pt x="3880956" y="1233421"/>
                </a:lnTo>
                <a:lnTo>
                  <a:pt x="3874340" y="1233421"/>
                </a:lnTo>
                <a:lnTo>
                  <a:pt x="4030637" y="1355812"/>
                </a:lnTo>
                <a:cubicBezTo>
                  <a:pt x="4159644" y="1456702"/>
                  <a:pt x="4234071" y="1608037"/>
                  <a:pt x="4234071" y="1772604"/>
                </a:cubicBezTo>
                <a:lnTo>
                  <a:pt x="4234071" y="4234485"/>
                </a:lnTo>
                <a:lnTo>
                  <a:pt x="0" y="4234485"/>
                </a:lnTo>
                <a:lnTo>
                  <a:pt x="0" y="1772604"/>
                </a:lnTo>
                <a:cubicBezTo>
                  <a:pt x="0" y="1608864"/>
                  <a:pt x="74427" y="1456702"/>
                  <a:pt x="202607" y="1354986"/>
                </a:cubicBezTo>
                <a:lnTo>
                  <a:pt x="1790384" y="112881"/>
                </a:lnTo>
                <a:cubicBezTo>
                  <a:pt x="1886312" y="37627"/>
                  <a:pt x="2001467" y="0"/>
                  <a:pt x="2116622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2432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104E27F-2680-58CF-D591-B036BE1347B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1304" y="1438381"/>
            <a:ext cx="4449941" cy="4264526"/>
          </a:xfrm>
          <a:custGeom>
            <a:avLst/>
            <a:gdLst>
              <a:gd name="connsiteX0" fmla="*/ 2900059 w 4094201"/>
              <a:gd name="connsiteY0" fmla="*/ 3411835 h 3923609"/>
              <a:gd name="connsiteX1" fmla="*/ 3582426 w 4094201"/>
              <a:gd name="connsiteY1" fmla="*/ 3411835 h 3923609"/>
              <a:gd name="connsiteX2" fmla="*/ 3582426 w 4094201"/>
              <a:gd name="connsiteY2" fmla="*/ 3923609 h 3923609"/>
              <a:gd name="connsiteX3" fmla="*/ 2900059 w 4094201"/>
              <a:gd name="connsiteY3" fmla="*/ 3923609 h 3923609"/>
              <a:gd name="connsiteX4" fmla="*/ 511776 w 4094201"/>
              <a:gd name="connsiteY4" fmla="*/ 3411835 h 3923609"/>
              <a:gd name="connsiteX5" fmla="*/ 1194142 w 4094201"/>
              <a:gd name="connsiteY5" fmla="*/ 3411835 h 3923609"/>
              <a:gd name="connsiteX6" fmla="*/ 1194142 w 4094201"/>
              <a:gd name="connsiteY6" fmla="*/ 3923609 h 3923609"/>
              <a:gd name="connsiteX7" fmla="*/ 511776 w 4094201"/>
              <a:gd name="connsiteY7" fmla="*/ 3923609 h 3923609"/>
              <a:gd name="connsiteX8" fmla="*/ 3241243 w 4094201"/>
              <a:gd name="connsiteY8" fmla="*/ 2388284 h 3923609"/>
              <a:gd name="connsiteX9" fmla="*/ 3070651 w 4094201"/>
              <a:gd name="connsiteY9" fmla="*/ 2558876 h 3923609"/>
              <a:gd name="connsiteX10" fmla="*/ 3241243 w 4094201"/>
              <a:gd name="connsiteY10" fmla="*/ 2729467 h 3923609"/>
              <a:gd name="connsiteX11" fmla="*/ 3411835 w 4094201"/>
              <a:gd name="connsiteY11" fmla="*/ 2558876 h 3923609"/>
              <a:gd name="connsiteX12" fmla="*/ 3241243 w 4094201"/>
              <a:gd name="connsiteY12" fmla="*/ 2388284 h 3923609"/>
              <a:gd name="connsiteX13" fmla="*/ 852958 w 4094201"/>
              <a:gd name="connsiteY13" fmla="*/ 2388284 h 3923609"/>
              <a:gd name="connsiteX14" fmla="*/ 682368 w 4094201"/>
              <a:gd name="connsiteY14" fmla="*/ 2558876 h 3923609"/>
              <a:gd name="connsiteX15" fmla="*/ 852958 w 4094201"/>
              <a:gd name="connsiteY15" fmla="*/ 2729467 h 3923609"/>
              <a:gd name="connsiteX16" fmla="*/ 1023550 w 4094201"/>
              <a:gd name="connsiteY16" fmla="*/ 2558876 h 3923609"/>
              <a:gd name="connsiteX17" fmla="*/ 852958 w 4094201"/>
              <a:gd name="connsiteY17" fmla="*/ 2388284 h 3923609"/>
              <a:gd name="connsiteX18" fmla="*/ 59025 w 4094201"/>
              <a:gd name="connsiteY18" fmla="*/ 2047101 h 3923609"/>
              <a:gd name="connsiteX19" fmla="*/ 4035176 w 4094201"/>
              <a:gd name="connsiteY19" fmla="*/ 2047101 h 3923609"/>
              <a:gd name="connsiteX20" fmla="*/ 4094201 w 4094201"/>
              <a:gd name="connsiteY20" fmla="*/ 2734927 h 3923609"/>
              <a:gd name="connsiteX21" fmla="*/ 4094201 w 4094201"/>
              <a:gd name="connsiteY21" fmla="*/ 3070651 h 3923609"/>
              <a:gd name="connsiteX22" fmla="*/ 0 w 4094201"/>
              <a:gd name="connsiteY22" fmla="*/ 3070651 h 3923609"/>
              <a:gd name="connsiteX23" fmla="*/ 0 w 4094201"/>
              <a:gd name="connsiteY23" fmla="*/ 2734927 h 3923609"/>
              <a:gd name="connsiteX24" fmla="*/ 59025 w 4094201"/>
              <a:gd name="connsiteY24" fmla="*/ 2047101 h 3923609"/>
              <a:gd name="connsiteX25" fmla="*/ 1091787 w 4094201"/>
              <a:gd name="connsiteY25" fmla="*/ 0 h 3923609"/>
              <a:gd name="connsiteX26" fmla="*/ 3002414 w 4094201"/>
              <a:gd name="connsiteY26" fmla="*/ 0 h 3923609"/>
              <a:gd name="connsiteX27" fmla="*/ 3483141 w 4094201"/>
              <a:gd name="connsiteY27" fmla="*/ 336919 h 3923609"/>
              <a:gd name="connsiteX28" fmla="*/ 3848890 w 4094201"/>
              <a:gd name="connsiteY28" fmla="*/ 1342387 h 3923609"/>
              <a:gd name="connsiteX29" fmla="*/ 3961310 w 4094201"/>
              <a:gd name="connsiteY29" fmla="*/ 1705917 h 3923609"/>
              <a:gd name="connsiteX30" fmla="*/ 132891 w 4094201"/>
              <a:gd name="connsiteY30" fmla="*/ 1705917 h 3923609"/>
              <a:gd name="connsiteX31" fmla="*/ 245311 w 4094201"/>
              <a:gd name="connsiteY31" fmla="*/ 1342387 h 3923609"/>
              <a:gd name="connsiteX32" fmla="*/ 611060 w 4094201"/>
              <a:gd name="connsiteY32" fmla="*/ 336919 h 3923609"/>
              <a:gd name="connsiteX33" fmla="*/ 1091787 w 4094201"/>
              <a:gd name="connsiteY33" fmla="*/ 0 h 392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94201" h="3923609">
                <a:moveTo>
                  <a:pt x="2900059" y="3411835"/>
                </a:moveTo>
                <a:lnTo>
                  <a:pt x="3582426" y="3411835"/>
                </a:lnTo>
                <a:lnTo>
                  <a:pt x="3582426" y="3923609"/>
                </a:lnTo>
                <a:lnTo>
                  <a:pt x="2900059" y="3923609"/>
                </a:lnTo>
                <a:close/>
                <a:moveTo>
                  <a:pt x="511776" y="3411835"/>
                </a:moveTo>
                <a:lnTo>
                  <a:pt x="1194142" y="3411835"/>
                </a:lnTo>
                <a:lnTo>
                  <a:pt x="1194142" y="3923609"/>
                </a:lnTo>
                <a:lnTo>
                  <a:pt x="511776" y="3923609"/>
                </a:lnTo>
                <a:close/>
                <a:moveTo>
                  <a:pt x="3241243" y="2388284"/>
                </a:moveTo>
                <a:cubicBezTo>
                  <a:pt x="3147028" y="2388284"/>
                  <a:pt x="3070651" y="2464660"/>
                  <a:pt x="3070651" y="2558876"/>
                </a:cubicBezTo>
                <a:cubicBezTo>
                  <a:pt x="3070651" y="2653091"/>
                  <a:pt x="3147028" y="2729467"/>
                  <a:pt x="3241243" y="2729467"/>
                </a:cubicBezTo>
                <a:cubicBezTo>
                  <a:pt x="3335458" y="2729467"/>
                  <a:pt x="3411835" y="2653091"/>
                  <a:pt x="3411835" y="2558876"/>
                </a:cubicBezTo>
                <a:cubicBezTo>
                  <a:pt x="3411835" y="2464660"/>
                  <a:pt x="3335458" y="2388284"/>
                  <a:pt x="3241243" y="2388284"/>
                </a:cubicBezTo>
                <a:close/>
                <a:moveTo>
                  <a:pt x="852958" y="2388284"/>
                </a:moveTo>
                <a:cubicBezTo>
                  <a:pt x="758743" y="2388284"/>
                  <a:pt x="682368" y="2464660"/>
                  <a:pt x="682368" y="2558876"/>
                </a:cubicBezTo>
                <a:cubicBezTo>
                  <a:pt x="682368" y="2653091"/>
                  <a:pt x="758743" y="2729467"/>
                  <a:pt x="852958" y="2729467"/>
                </a:cubicBezTo>
                <a:cubicBezTo>
                  <a:pt x="947174" y="2729467"/>
                  <a:pt x="1023550" y="2653091"/>
                  <a:pt x="1023550" y="2558876"/>
                </a:cubicBezTo>
                <a:cubicBezTo>
                  <a:pt x="1023550" y="2464660"/>
                  <a:pt x="947174" y="2388284"/>
                  <a:pt x="852958" y="2388284"/>
                </a:cubicBezTo>
                <a:close/>
                <a:moveTo>
                  <a:pt x="59025" y="2047101"/>
                </a:moveTo>
                <a:lnTo>
                  <a:pt x="4035176" y="2047101"/>
                </a:lnTo>
                <a:cubicBezTo>
                  <a:pt x="4074262" y="2274295"/>
                  <a:pt x="4094007" y="2504395"/>
                  <a:pt x="4094201" y="2734927"/>
                </a:cubicBezTo>
                <a:lnTo>
                  <a:pt x="4094201" y="3070651"/>
                </a:lnTo>
                <a:lnTo>
                  <a:pt x="0" y="3070651"/>
                </a:lnTo>
                <a:lnTo>
                  <a:pt x="0" y="2734927"/>
                </a:lnTo>
                <a:cubicBezTo>
                  <a:pt x="195" y="2504395"/>
                  <a:pt x="19939" y="2274295"/>
                  <a:pt x="59025" y="2047101"/>
                </a:cubicBezTo>
                <a:close/>
                <a:moveTo>
                  <a:pt x="1091787" y="0"/>
                </a:moveTo>
                <a:lnTo>
                  <a:pt x="3002414" y="0"/>
                </a:lnTo>
                <a:cubicBezTo>
                  <a:pt x="3217431" y="455"/>
                  <a:pt x="3409348" y="134960"/>
                  <a:pt x="3483141" y="336919"/>
                </a:cubicBezTo>
                <a:lnTo>
                  <a:pt x="3848890" y="1342387"/>
                </a:lnTo>
                <a:cubicBezTo>
                  <a:pt x="3893073" y="1462142"/>
                  <a:pt x="3929240" y="1583432"/>
                  <a:pt x="3961310" y="1705917"/>
                </a:cubicBezTo>
                <a:lnTo>
                  <a:pt x="132891" y="1705917"/>
                </a:lnTo>
                <a:cubicBezTo>
                  <a:pt x="164963" y="1583432"/>
                  <a:pt x="201810" y="1462142"/>
                  <a:pt x="245311" y="1342387"/>
                </a:cubicBezTo>
                <a:lnTo>
                  <a:pt x="611060" y="336919"/>
                </a:lnTo>
                <a:cubicBezTo>
                  <a:pt x="684853" y="134960"/>
                  <a:pt x="876770" y="455"/>
                  <a:pt x="1091787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370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C33F9AB-5BC4-1A26-73BD-DDAB097454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1362" y="2460162"/>
            <a:ext cx="10629275" cy="1319121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D573727-67A7-19A6-D178-E8E8F5631F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581400" y="4258739"/>
            <a:ext cx="4806182" cy="53938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EE"/>
              <a:t>Veebileht või e-mail </a:t>
            </a:r>
            <a:r>
              <a:rPr lang="en-US" err="1"/>
              <a:t>aadress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904560B-CCF2-7B63-F0D9-00B1983B91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10A0D26-7EA8-821D-C35A-530C9D592E75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14147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50DF6B8A-0181-0FBB-83AF-4C47030858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5118500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õhi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C09D-0F77-77DC-D1A9-EF226BC176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6763" y="1260330"/>
            <a:ext cx="1058703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6202EE-8C6E-9FEE-4F8F-29BC6CB67A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6763" y="3941908"/>
            <a:ext cx="1058703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E637BF-152C-7916-522F-598B0BF3E8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59E097-2C51-512D-CAD9-74E20A467289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2647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õhi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8567D-9030-3E4D-130B-C1A6745CDB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333500"/>
            <a:ext cx="10580687" cy="3228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B7E6D-78A0-978B-B872-B148BF271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763" y="4589463"/>
            <a:ext cx="1058068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D8F9373-1395-012F-B410-50534B45BF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9CF1A7-9CD4-034A-73B7-7E4BD8A42DAE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164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õhi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CAE79-1BE8-D2A3-7CDF-C8DA1000D6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14858"/>
            <a:ext cx="10587037" cy="1452142"/>
          </a:xfrm>
          <a:prstGeom prst="rect">
            <a:avLst/>
          </a:prstGeo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D3A2F-8C92-D93D-5712-50748525B3D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66762" y="2756694"/>
            <a:ext cx="10587037" cy="3509962"/>
          </a:xfrm>
        </p:spPr>
        <p:txBody>
          <a:bodyPr/>
          <a:lstStyle/>
          <a:p>
            <a:pPr lvl="0"/>
            <a:r>
              <a:rPr lang="en-US"/>
              <a:t>Click to edit Master text </a:t>
            </a:r>
            <a:r>
              <a:rPr lang="en-US" err="1"/>
              <a:t>syles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388876D-4EEF-86D8-CFD5-D2188BAD48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D8CA78-0D38-BF03-3CD9-6F8F8A99ED4B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4552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õhi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DD8AF-9345-9EE1-6680-2873BA93B6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14856"/>
            <a:ext cx="10587037" cy="939063"/>
          </a:xfrm>
          <a:prstGeom prst="rect">
            <a:avLst/>
          </a:prstGeo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F17F-0CD5-32D8-9A2F-3280BC914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6763" y="2333305"/>
            <a:ext cx="5253037" cy="38436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D18D8D7-7824-A042-9348-57C239A2254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100763" y="2333305"/>
            <a:ext cx="5253037" cy="38436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31F725-DAC2-76FA-3FDE-896E029AC9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E74AA99-D00E-D33D-E19F-631F319C604A}"/>
              </a:ext>
            </a:extLst>
          </p:cNvPr>
          <p:cNvCxnSpPr>
            <a:cxnSpLocks/>
          </p:cNvCxnSpPr>
          <p:nvPr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50112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8.xml"/><Relationship Id="rId26" Type="http://schemas.openxmlformats.org/officeDocument/2006/relationships/slideLayout" Target="../slideLayouts/slideLayout56.xml"/><Relationship Id="rId3" Type="http://schemas.openxmlformats.org/officeDocument/2006/relationships/slideLayout" Target="../slideLayouts/slideLayout33.xml"/><Relationship Id="rId21" Type="http://schemas.openxmlformats.org/officeDocument/2006/relationships/slideLayout" Target="../slideLayouts/slideLayout51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slideLayout" Target="../slideLayouts/slideLayout47.xml"/><Relationship Id="rId25" Type="http://schemas.openxmlformats.org/officeDocument/2006/relationships/slideLayout" Target="../slideLayouts/slideLayout55.xml"/><Relationship Id="rId2" Type="http://schemas.openxmlformats.org/officeDocument/2006/relationships/slideLayout" Target="../slideLayouts/slideLayout32.xml"/><Relationship Id="rId1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50.xml"/><Relationship Id="rId29" Type="http://schemas.openxmlformats.org/officeDocument/2006/relationships/slideLayout" Target="../slideLayouts/slideLayout59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24" Type="http://schemas.openxmlformats.org/officeDocument/2006/relationships/slideLayout" Target="../slideLayouts/slideLayout54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23" Type="http://schemas.openxmlformats.org/officeDocument/2006/relationships/slideLayout" Target="../slideLayouts/slideLayout53.xml"/><Relationship Id="rId28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Relationship Id="rId22" Type="http://schemas.openxmlformats.org/officeDocument/2006/relationships/slideLayout" Target="../slideLayouts/slideLayout52.xml"/><Relationship Id="rId27" Type="http://schemas.openxmlformats.org/officeDocument/2006/relationships/slideLayout" Target="../slideLayouts/slideLayout57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CE14A5-A74C-764E-B305-E10A15297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123121"/>
            <a:ext cx="10587037" cy="1133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F800F-A350-F3C6-6C1F-A7298C642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763" y="2355574"/>
            <a:ext cx="10587037" cy="3821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4FB07-7CE0-C186-107C-BAB09F583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4124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08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E4924F08-A4F6-4C5C-B2C2-5EC083C97248}" type="datetimeFigureOut">
              <a:rPr lang="et-EE" smtClean="0"/>
              <a:t>14.10.2025</a:t>
            </a:fld>
            <a:endParaRPr lang="et-E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CF7DDE-0858-C9C7-378E-42CCAD4D8253}"/>
              </a:ext>
            </a:extLst>
          </p:cNvPr>
          <p:cNvPicPr>
            <a:picLocks noChangeAspect="1"/>
          </p:cNvPicPr>
          <p:nvPr/>
        </p:nvPicPr>
        <p:blipFill>
          <a:blip r:embed="rId32"/>
          <a:srcRect/>
          <a:stretch/>
        </p:blipFill>
        <p:spPr>
          <a:xfrm>
            <a:off x="245786" y="237098"/>
            <a:ext cx="1799155" cy="785504"/>
          </a:xfrm>
          <a:prstGeom prst="rect">
            <a:avLst/>
          </a:prstGeom>
        </p:spPr>
      </p:pic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007EF822-C0C3-57CC-E99B-B4C7C3DF2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ACB39D88-BA65-4AE1-96B5-60FEA6385BB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8567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CE14A5-A74C-764E-B305-E10A15297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123121"/>
            <a:ext cx="10587037" cy="1133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F800F-A350-F3C6-6C1F-A7298C642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763" y="2355574"/>
            <a:ext cx="10587037" cy="3821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4FB07-7CE0-C186-107C-BAB09F583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4124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08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endParaRPr lang="en-EE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007EF822-C0C3-57CC-E99B-B4C7C3DF2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pic>
        <p:nvPicPr>
          <p:cNvPr id="5" name="Picture 4" descr="A black and white text&#10;&#10;Description automatically generated">
            <a:extLst>
              <a:ext uri="{FF2B5EF4-FFF2-40B4-BE49-F238E27FC236}">
                <a16:creationId xmlns:a16="http://schemas.microsoft.com/office/drawing/2014/main" id="{7894F478-E68A-68B4-CED0-56D0B6B6E18C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86" y="224230"/>
            <a:ext cx="1799155" cy="81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80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  <p:sldLayoutId id="2147483716" r:id="rId25"/>
    <p:sldLayoutId id="2147483717" r:id="rId26"/>
    <p:sldLayoutId id="2147483718" r:id="rId27"/>
    <p:sldLayoutId id="2147483719" r:id="rId28"/>
    <p:sldLayoutId id="2147483720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766762" y="1121617"/>
            <a:ext cx="10587037" cy="2387600"/>
          </a:xfrm>
        </p:spPr>
        <p:txBody>
          <a:bodyPr/>
          <a:lstStyle/>
          <a:p>
            <a:r>
              <a:rPr lang="et-EE" dirty="0">
                <a:latin typeface="Roboto Light"/>
                <a:ea typeface="Roboto Light"/>
                <a:cs typeface="Roboto Light"/>
              </a:rPr>
              <a:t>Transpordi teekaardi arutelu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766761" y="3754805"/>
            <a:ext cx="10587037" cy="1246963"/>
          </a:xfrm>
        </p:spPr>
        <p:txBody>
          <a:bodyPr/>
          <a:lstStyle/>
          <a:p>
            <a:r>
              <a:rPr lang="et-EE" dirty="0">
                <a:latin typeface="Roboto Light"/>
                <a:ea typeface="Roboto Light"/>
                <a:cs typeface="Roboto Light"/>
              </a:rPr>
              <a:t>14.oktoober</a:t>
            </a:r>
            <a:r>
              <a:rPr lang="et-EE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411022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7">
            <a:extLst>
              <a:ext uri="{FF2B5EF4-FFF2-40B4-BE49-F238E27FC236}">
                <a16:creationId xmlns:a16="http://schemas.microsoft.com/office/drawing/2014/main" id="{A7459C86-85E3-3666-E36E-855E3822E0B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rcRect/>
          <a:stretch/>
        </p:blipFill>
        <p:spPr>
          <a:xfrm>
            <a:off x="7883919" y="2739778"/>
            <a:ext cx="3378446" cy="2264751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F22C527-5F64-D576-E5D1-D9EF0E4A8B26}"/>
              </a:ext>
            </a:extLst>
          </p:cNvPr>
          <p:cNvCxnSpPr>
            <a:cxnSpLocks/>
          </p:cNvCxnSpPr>
          <p:nvPr/>
        </p:nvCxnSpPr>
        <p:spPr>
          <a:xfrm>
            <a:off x="856306" y="5390967"/>
            <a:ext cx="10628243" cy="0"/>
          </a:xfrm>
          <a:prstGeom prst="line">
            <a:avLst/>
          </a:prstGeom>
          <a:ln w="12700" cap="sq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7200AB3-6084-D66E-67CA-6EF01912AE0F}"/>
              </a:ext>
            </a:extLst>
          </p:cNvPr>
          <p:cNvSpPr txBox="1">
            <a:spLocks/>
          </p:cNvSpPr>
          <p:nvPr/>
        </p:nvSpPr>
        <p:spPr>
          <a:xfrm>
            <a:off x="6196092" y="5609634"/>
            <a:ext cx="168701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4540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t-EE" sz="36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2040</a:t>
            </a:r>
            <a:endParaRPr lang="en-US" sz="3600" b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E0D26B-230F-7F3D-E869-EB340527427A}"/>
              </a:ext>
            </a:extLst>
          </p:cNvPr>
          <p:cNvSpPr txBox="1">
            <a:spLocks/>
          </p:cNvSpPr>
          <p:nvPr/>
        </p:nvSpPr>
        <p:spPr>
          <a:xfrm>
            <a:off x="8919700" y="5609634"/>
            <a:ext cx="168701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4540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t-EE" sz="36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2050</a:t>
            </a:r>
            <a:endParaRPr lang="en-US" sz="3600" b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DE7A5F5-A9B0-EC12-1B9F-FC1DECF35041}"/>
              </a:ext>
            </a:extLst>
          </p:cNvPr>
          <p:cNvCxnSpPr>
            <a:cxnSpLocks/>
          </p:cNvCxnSpPr>
          <p:nvPr/>
        </p:nvCxnSpPr>
        <p:spPr>
          <a:xfrm>
            <a:off x="7039600" y="5186567"/>
            <a:ext cx="0" cy="31138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76C6540-2A08-F415-484D-DA143D30A640}"/>
              </a:ext>
            </a:extLst>
          </p:cNvPr>
          <p:cNvCxnSpPr>
            <a:cxnSpLocks/>
          </p:cNvCxnSpPr>
          <p:nvPr/>
        </p:nvCxnSpPr>
        <p:spPr>
          <a:xfrm>
            <a:off x="9763208" y="5206034"/>
            <a:ext cx="0" cy="29191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C03715D-377A-74CB-76A2-244E230F7341}"/>
              </a:ext>
            </a:extLst>
          </p:cNvPr>
          <p:cNvSpPr txBox="1"/>
          <p:nvPr/>
        </p:nvSpPr>
        <p:spPr>
          <a:xfrm>
            <a:off x="8781322" y="3144972"/>
            <a:ext cx="21416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2800"/>
              <a:t>Kliima-neutraalsus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A15220-BECC-84A0-6A4D-29E1EC3C8E1C}"/>
              </a:ext>
            </a:extLst>
          </p:cNvPr>
          <p:cNvSpPr txBox="1">
            <a:spLocks/>
          </p:cNvSpPr>
          <p:nvPr/>
        </p:nvSpPr>
        <p:spPr>
          <a:xfrm>
            <a:off x="873727" y="5615222"/>
            <a:ext cx="168701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4540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t-EE" sz="36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2030</a:t>
            </a:r>
            <a:endParaRPr lang="en-US" sz="3600" b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15" name="Straight Connector 17">
            <a:extLst>
              <a:ext uri="{FF2B5EF4-FFF2-40B4-BE49-F238E27FC236}">
                <a16:creationId xmlns:a16="http://schemas.microsoft.com/office/drawing/2014/main" id="{003EE4BA-68DF-912A-059F-AD6FC86F15E3}"/>
              </a:ext>
            </a:extLst>
          </p:cNvPr>
          <p:cNvCxnSpPr>
            <a:cxnSpLocks/>
          </p:cNvCxnSpPr>
          <p:nvPr/>
        </p:nvCxnSpPr>
        <p:spPr>
          <a:xfrm>
            <a:off x="4390017" y="5186567"/>
            <a:ext cx="1" cy="32392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8031622-CB54-2C64-25D3-6E83A529CA06}"/>
              </a:ext>
            </a:extLst>
          </p:cNvPr>
          <p:cNvSpPr txBox="1">
            <a:spLocks/>
          </p:cNvSpPr>
          <p:nvPr/>
        </p:nvSpPr>
        <p:spPr>
          <a:xfrm>
            <a:off x="3546510" y="5615222"/>
            <a:ext cx="168701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4540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t-EE" sz="36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2035</a:t>
            </a:r>
            <a:endParaRPr lang="en-US" sz="3600" b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0FBB03-5F9B-5120-0130-8692771C7946}"/>
              </a:ext>
            </a:extLst>
          </p:cNvPr>
          <p:cNvSpPr txBox="1"/>
          <p:nvPr/>
        </p:nvSpPr>
        <p:spPr>
          <a:xfrm>
            <a:off x="883221" y="2995343"/>
            <a:ext cx="2445487" cy="20137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</a:pPr>
            <a:r>
              <a:rPr lang="et-EE" sz="4800" kern="100">
                <a:effectLst/>
                <a:ea typeface="Aptos" panose="020B0004020202020204" pitchFamily="34" charset="0"/>
                <a:cs typeface="Times New Roman"/>
              </a:rPr>
              <a:t>-63% </a:t>
            </a:r>
          </a:p>
          <a:p>
            <a:pPr lvl="0">
              <a:lnSpc>
                <a:spcPct val="107000"/>
              </a:lnSpc>
              <a:spcBef>
                <a:spcPts val="600"/>
              </a:spcBef>
            </a:pPr>
            <a:r>
              <a:rPr lang="et-EE" sz="1200" kern="100">
                <a:effectLst/>
                <a:ea typeface="Aptos" panose="020B0004020202020204" pitchFamily="34" charset="0"/>
                <a:cs typeface="Times New Roman"/>
              </a:rPr>
              <a:t>ehk heide jääb 2023. aasta tasemele</a:t>
            </a:r>
          </a:p>
          <a:p>
            <a:pPr lvl="0">
              <a:lnSpc>
                <a:spcPct val="107000"/>
              </a:lnSpc>
              <a:spcBef>
                <a:spcPts val="600"/>
              </a:spcBef>
            </a:pPr>
            <a:r>
              <a:rPr lang="et-EE" sz="1200" kern="100">
                <a:ea typeface="Aptos" panose="020B0004020202020204" pitchFamily="34" charset="0"/>
                <a:cs typeface="Times New Roman"/>
              </a:rPr>
              <a:t>Konservatiivne eesmärk, et vältida lisasurvet majandusele ja julgeolekule.</a:t>
            </a:r>
            <a:endParaRPr lang="et-EE" sz="1200" kern="100">
              <a:effectLst/>
              <a:ea typeface="Aptos" panose="020B0004020202020204" pitchFamily="34" charset="0"/>
              <a:cs typeface="Times New Roman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DA404E6-C770-E59E-0A6B-7C71CD1037BB}"/>
              </a:ext>
            </a:extLst>
          </p:cNvPr>
          <p:cNvSpPr txBox="1"/>
          <p:nvPr/>
        </p:nvSpPr>
        <p:spPr>
          <a:xfrm>
            <a:off x="3386398" y="2995343"/>
            <a:ext cx="2445487" cy="1669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4800" kern="100">
                <a:ea typeface="Aptos" panose="020B0004020202020204" pitchFamily="34" charset="0"/>
                <a:cs typeface="Times New Roman" panose="02020603050405020304" pitchFamily="18" charset="0"/>
              </a:rPr>
              <a:t>-71%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1200" kern="100">
                <a:ea typeface="Aptos" panose="020B0004020202020204" pitchFamily="34" charset="0"/>
                <a:cs typeface="Times New Roman" panose="02020603050405020304" pitchFamily="18" charset="0"/>
              </a:rPr>
              <a:t>-29% võrreldes 2022. 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t-EE" sz="1200" kern="100"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t-EE" sz="1200" kern="100">
                <a:ea typeface="Aptos" panose="020B0004020202020204" pitchFamily="34" charset="0"/>
                <a:cs typeface="Times New Roman" panose="02020603050405020304" pitchFamily="18" charset="0"/>
              </a:rPr>
              <a:t>Fookus taastuvenergial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83FE5F2-0447-DFF6-C13D-71EFC77BEE8C}"/>
              </a:ext>
            </a:extLst>
          </p:cNvPr>
          <p:cNvSpPr txBox="1"/>
          <p:nvPr/>
        </p:nvSpPr>
        <p:spPr>
          <a:xfrm>
            <a:off x="6134969" y="2995343"/>
            <a:ext cx="2445487" cy="18674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4800" kern="100">
                <a:ea typeface="Aptos" panose="020B0004020202020204" pitchFamily="34" charset="0"/>
                <a:cs typeface="Times New Roman"/>
              </a:rPr>
              <a:t>-80%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1200" kern="100">
                <a:ea typeface="Aptos" panose="020B0004020202020204" pitchFamily="34" charset="0"/>
                <a:cs typeface="Times New Roman"/>
              </a:rPr>
              <a:t>-57% võrreldes 2022.a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t-EE" sz="1200" kern="100"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t-EE" sz="1200" kern="100">
                <a:ea typeface="Aptos" panose="020B0004020202020204" pitchFamily="34" charset="0"/>
                <a:cs typeface="Times New Roman"/>
              </a:rPr>
              <a:t>-90% saavutatav uute tehnoloogiatega</a:t>
            </a:r>
            <a:endParaRPr lang="et-EE" sz="1200" kern="100">
              <a:effectLst/>
              <a:ea typeface="Aptos" panose="020B0004020202020204" pitchFamily="34" charset="0"/>
              <a:cs typeface="Times New Roman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0F209C2-6BD2-68B9-A284-FF4B147A3901}"/>
              </a:ext>
            </a:extLst>
          </p:cNvPr>
          <p:cNvSpPr txBox="1">
            <a:spLocks/>
          </p:cNvSpPr>
          <p:nvPr/>
        </p:nvSpPr>
        <p:spPr>
          <a:xfrm>
            <a:off x="766762" y="1103887"/>
            <a:ext cx="5809729" cy="516796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t-EE"/>
              <a:t>Riigiülesed eesmärgid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77FDDED-C817-3230-7C33-9CE885781F2D}"/>
              </a:ext>
            </a:extLst>
          </p:cNvPr>
          <p:cNvCxnSpPr>
            <a:cxnSpLocks/>
          </p:cNvCxnSpPr>
          <p:nvPr/>
        </p:nvCxnSpPr>
        <p:spPr>
          <a:xfrm>
            <a:off x="1764678" y="5111994"/>
            <a:ext cx="0" cy="38779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110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ECBDC-5D8D-E9D2-4C3D-D9245D07A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E5DFFE1-B5E6-31D2-A534-6D6E66CD99E5}"/>
              </a:ext>
            </a:extLst>
          </p:cNvPr>
          <p:cNvCxnSpPr>
            <a:cxnSpLocks/>
          </p:cNvCxnSpPr>
          <p:nvPr/>
        </p:nvCxnSpPr>
        <p:spPr>
          <a:xfrm>
            <a:off x="856306" y="5811591"/>
            <a:ext cx="10628243" cy="0"/>
          </a:xfrm>
          <a:prstGeom prst="line">
            <a:avLst/>
          </a:prstGeom>
          <a:ln w="12700" cap="sq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1687212-EBDF-6BEE-FDDB-28FD60C1AD25}"/>
              </a:ext>
            </a:extLst>
          </p:cNvPr>
          <p:cNvSpPr txBox="1">
            <a:spLocks/>
          </p:cNvSpPr>
          <p:nvPr/>
        </p:nvSpPr>
        <p:spPr>
          <a:xfrm>
            <a:off x="8473458" y="6030258"/>
            <a:ext cx="168701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4540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t-EE" sz="36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2040</a:t>
            </a:r>
            <a:endParaRPr lang="en-US" sz="3600" b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A3B79AF-E959-A8E0-A6B6-756E5436AFC2}"/>
              </a:ext>
            </a:extLst>
          </p:cNvPr>
          <p:cNvCxnSpPr>
            <a:cxnSpLocks/>
          </p:cNvCxnSpPr>
          <p:nvPr/>
        </p:nvCxnSpPr>
        <p:spPr>
          <a:xfrm>
            <a:off x="9316966" y="5607191"/>
            <a:ext cx="0" cy="31138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B8EC2A5-00BA-F8A4-0EC5-10824EE80EA7}"/>
              </a:ext>
            </a:extLst>
          </p:cNvPr>
          <p:cNvSpPr txBox="1">
            <a:spLocks/>
          </p:cNvSpPr>
          <p:nvPr/>
        </p:nvSpPr>
        <p:spPr>
          <a:xfrm>
            <a:off x="873727" y="6035846"/>
            <a:ext cx="168701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4540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t-EE" sz="36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2030</a:t>
            </a:r>
            <a:endParaRPr lang="en-US" sz="3600" b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15" name="Straight Connector 17">
            <a:extLst>
              <a:ext uri="{FF2B5EF4-FFF2-40B4-BE49-F238E27FC236}">
                <a16:creationId xmlns:a16="http://schemas.microsoft.com/office/drawing/2014/main" id="{425B3FEF-193C-3C02-F637-B9DFBE5149B8}"/>
              </a:ext>
            </a:extLst>
          </p:cNvPr>
          <p:cNvCxnSpPr>
            <a:cxnSpLocks/>
          </p:cNvCxnSpPr>
          <p:nvPr/>
        </p:nvCxnSpPr>
        <p:spPr>
          <a:xfrm>
            <a:off x="5295783" y="5607191"/>
            <a:ext cx="1" cy="32392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CA5CDAF-455B-018D-2660-683CF4BD18C1}"/>
              </a:ext>
            </a:extLst>
          </p:cNvPr>
          <p:cNvSpPr txBox="1">
            <a:spLocks/>
          </p:cNvSpPr>
          <p:nvPr/>
        </p:nvSpPr>
        <p:spPr>
          <a:xfrm>
            <a:off x="4452276" y="6035846"/>
            <a:ext cx="168701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45405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t-EE" sz="36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2035</a:t>
            </a:r>
            <a:endParaRPr lang="en-US" sz="3600" b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21165B5-452A-0177-7F3A-24BDF82CB6F5}"/>
              </a:ext>
            </a:extLst>
          </p:cNvPr>
          <p:cNvSpPr txBox="1"/>
          <p:nvPr/>
        </p:nvSpPr>
        <p:spPr>
          <a:xfrm>
            <a:off x="582368" y="2409465"/>
            <a:ext cx="3676663" cy="27604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lnSpc>
                <a:spcPct val="107000"/>
              </a:lnSpc>
              <a:spcBef>
                <a:spcPts val="600"/>
              </a:spcBef>
            </a:pPr>
            <a:r>
              <a:rPr lang="et-EE" sz="4800" kern="100">
                <a:effectLst/>
                <a:ea typeface="Aptos" panose="020B0004020202020204" pitchFamily="34" charset="0"/>
                <a:cs typeface="Times New Roman"/>
              </a:rPr>
              <a:t>-24% </a:t>
            </a:r>
          </a:p>
          <a:p>
            <a:pPr marL="171450" lvl="0" indent="-1714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t-EE" sz="1200" kern="100">
                <a:ea typeface="Aptos" panose="020B0004020202020204" pitchFamily="34" charset="0"/>
                <a:cs typeface="Times New Roman"/>
              </a:rPr>
              <a:t>U 31 000 elektriautot</a:t>
            </a:r>
            <a:endParaRPr lang="et-EE" sz="1200" kern="100">
              <a:highlight>
                <a:srgbClr val="FFFF00"/>
              </a:highlight>
              <a:ea typeface="Aptos" panose="020B0004020202020204" pitchFamily="34" charset="0"/>
              <a:cs typeface="Times New Roman"/>
            </a:endParaRPr>
          </a:p>
          <a:p>
            <a:pPr marL="171450" lvl="0" indent="-1714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t-EE" sz="1200" kern="100">
                <a:ea typeface="Aptos" panose="020B0004020202020204" pitchFamily="34" charset="0"/>
                <a:cs typeface="Times New Roman"/>
              </a:rPr>
              <a:t>2/3 linnade ühistranspordist ja taksodest alternatiivkütustel</a:t>
            </a:r>
          </a:p>
          <a:p>
            <a:pPr marL="171450" indent="-1714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t-EE" sz="1200" kern="100">
                <a:ea typeface="Aptos" panose="020B0004020202020204" pitchFamily="34" charset="0"/>
                <a:cs typeface="Times New Roman"/>
              </a:rPr>
              <a:t>Linnades ühistranspordi ja rattaga liikumise võimaluste arendamine</a:t>
            </a:r>
          </a:p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et-EE" sz="1200" kern="100">
                <a:ea typeface="Aptos" panose="020B0004020202020204" pitchFamily="34" charset="0"/>
                <a:cs typeface="Times New Roman"/>
              </a:rPr>
              <a:t>Lisaks: tõhusamad autorongid, mootorsõidukite maks, avaliku sektorite sõidukite elektrifitseerimine ja maakonnaliinidel alternatiivkütuste kasutamine</a:t>
            </a:r>
            <a:endParaRPr lang="et-EE" sz="1200" kern="100"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8391A0-0D32-9E9A-8C2D-F06A6F20ABA9}"/>
              </a:ext>
            </a:extLst>
          </p:cNvPr>
          <p:cNvSpPr txBox="1"/>
          <p:nvPr/>
        </p:nvSpPr>
        <p:spPr>
          <a:xfrm>
            <a:off x="4610173" y="2409465"/>
            <a:ext cx="3318317" cy="27861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4800" kern="100">
                <a:ea typeface="Aptos" panose="020B0004020202020204" pitchFamily="34" charset="0"/>
                <a:cs typeface="Times New Roman"/>
              </a:rPr>
              <a:t>-37%</a:t>
            </a:r>
          </a:p>
          <a:p>
            <a:pPr marL="171450" lvl="0" indent="-1714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t-EE" sz="1200" kern="100">
                <a:ea typeface="Aptos" panose="020B0004020202020204" pitchFamily="34" charset="0"/>
                <a:cs typeface="Times New Roman"/>
              </a:rPr>
              <a:t>U 115 000 elektriautot</a:t>
            </a:r>
          </a:p>
          <a:p>
            <a:pPr marL="171450" lvl="0" indent="-1714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t-EE" sz="1200" kern="100">
                <a:ea typeface="Aptos" panose="020B0004020202020204" pitchFamily="34" charset="0"/>
                <a:cs typeface="Times New Roman"/>
              </a:rPr>
              <a:t>Suuremate linnade ühistransport täielikult alternatiivkütustel</a:t>
            </a:r>
          </a:p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et-EE" sz="1200" kern="100">
                <a:ea typeface="Aptos" panose="020B0004020202020204" pitchFamily="34" charset="0"/>
                <a:cs typeface="Times New Roman"/>
              </a:rPr>
              <a:t>Lisaks: </a:t>
            </a:r>
            <a:r>
              <a:rPr lang="et-EE" sz="1200" kern="100">
                <a:ea typeface="Roboto"/>
                <a:cs typeface="Roboto"/>
              </a:rPr>
              <a:t>Rail Baltic alates 2031, </a:t>
            </a:r>
            <a:r>
              <a:rPr lang="et-EE" sz="1200" kern="100">
                <a:ea typeface="Aptos" panose="020B0004020202020204" pitchFamily="34" charset="0"/>
                <a:cs typeface="Times New Roman"/>
              </a:rPr>
              <a:t>2 parvlaeva alternatiivkütusel, toetatakse raskeveokite alternatiivkütuste kasutust, Tallinn–Viljandi liinil nullheitega rongid ja uute sõiduautode CO₂-heide on null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956683C-F371-D5D7-3FFD-FC922AE25BE2}"/>
              </a:ext>
            </a:extLst>
          </p:cNvPr>
          <p:cNvSpPr txBox="1"/>
          <p:nvPr/>
        </p:nvSpPr>
        <p:spPr>
          <a:xfrm>
            <a:off x="8440328" y="2409465"/>
            <a:ext cx="2797922" cy="256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t-EE" sz="4800" kern="100">
                <a:ea typeface="Aptos" panose="020B0004020202020204" pitchFamily="34" charset="0"/>
                <a:cs typeface="Times New Roman" panose="02020603050405020304" pitchFamily="18" charset="0"/>
              </a:rPr>
              <a:t>-55%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1200" kern="100">
                <a:ea typeface="Aptos" panose="020B0004020202020204" pitchFamily="34" charset="0"/>
                <a:cs typeface="Times New Roman" panose="02020603050405020304" pitchFamily="18" charset="0"/>
              </a:rPr>
              <a:t>240 000 elektriautot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1200" kern="100">
                <a:ea typeface="Aptos" panose="020B0004020202020204" pitchFamily="34" charset="0"/>
                <a:cs typeface="Times New Roman"/>
              </a:rPr>
              <a:t>Suuremate linnade ühistransport põhineb täielikult elektril või muul nullheite tehnoloogial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1200" kern="100">
                <a:ea typeface="Aptos" panose="020B0004020202020204" pitchFamily="34" charset="0"/>
                <a:cs typeface="Times New Roman" panose="02020603050405020304" pitchFamily="18" charset="0"/>
              </a:rPr>
              <a:t>Soodustatakse raskeveokite vesiniku ja elektritehnoloogia kasutust.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7E5769A-1CBF-5CF3-340F-20E522FC2F8D}"/>
              </a:ext>
            </a:extLst>
          </p:cNvPr>
          <p:cNvSpPr txBox="1">
            <a:spLocks/>
          </p:cNvSpPr>
          <p:nvPr/>
        </p:nvSpPr>
        <p:spPr>
          <a:xfrm>
            <a:off x="623197" y="1081801"/>
            <a:ext cx="10613640" cy="51679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t-EE" sz="4700" dirty="0">
                <a:latin typeface="Roboto Light"/>
                <a:ea typeface="Roboto Light"/>
                <a:cs typeface="Roboto Light"/>
              </a:rPr>
              <a:t>Transpordi sektori eesmärgid</a:t>
            </a:r>
            <a:endParaRPr lang="en-US" dirty="0"/>
          </a:p>
          <a:p>
            <a:r>
              <a:rPr lang="et-EE" sz="3200" dirty="0">
                <a:latin typeface="Roboto Light"/>
                <a:ea typeface="Roboto Light"/>
                <a:cs typeface="Roboto Light"/>
              </a:rPr>
              <a:t>Fookuses on linnades heite vähendamine</a:t>
            </a:r>
            <a:endParaRPr lang="et-EE" sz="3200" dirty="0"/>
          </a:p>
          <a:p>
            <a:endParaRPr lang="et-EE" sz="47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EB5517A-CB08-CF40-D8F8-921A6703877B}"/>
              </a:ext>
            </a:extLst>
          </p:cNvPr>
          <p:cNvCxnSpPr>
            <a:cxnSpLocks/>
          </p:cNvCxnSpPr>
          <p:nvPr/>
        </p:nvCxnSpPr>
        <p:spPr>
          <a:xfrm>
            <a:off x="1764678" y="5762882"/>
            <a:ext cx="0" cy="15753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93BC809-79E9-45D5-7A4C-C7B0C6D1D397}"/>
              </a:ext>
            </a:extLst>
          </p:cNvPr>
          <p:cNvSpPr txBox="1"/>
          <p:nvPr/>
        </p:nvSpPr>
        <p:spPr>
          <a:xfrm>
            <a:off x="10278332" y="215902"/>
            <a:ext cx="2576559" cy="8608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et-EE" sz="2400" kern="100">
                <a:ea typeface="Aptos" panose="020B0004020202020204" pitchFamily="34" charset="0"/>
                <a:cs typeface="Times New Roman"/>
              </a:rPr>
              <a:t>17% </a:t>
            </a:r>
            <a:br>
              <a:rPr lang="et-EE" sz="2400" kern="100">
                <a:ea typeface="Aptos" panose="020B0004020202020204" pitchFamily="34" charset="0"/>
                <a:cs typeface="Times New Roman"/>
              </a:rPr>
            </a:br>
            <a:r>
              <a:rPr lang="et-EE" sz="2400" kern="100">
                <a:ea typeface="Aptos" panose="020B0004020202020204" pitchFamily="34" charset="0"/>
                <a:cs typeface="Times New Roman"/>
              </a:rPr>
              <a:t>koguheitest</a:t>
            </a:r>
          </a:p>
        </p:txBody>
      </p:sp>
    </p:spTree>
    <p:extLst>
      <p:ext uri="{BB962C8B-B14F-4D97-AF65-F5344CB8AC3E}">
        <p14:creationId xmlns:p14="http://schemas.microsoft.com/office/powerpoint/2010/main" val="366747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A627F7-3625-1A5E-C390-F35620B11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Transpordi teekaart 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6AC2CB0-A0DE-0D9B-47B3-1B0981844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Teekaart </a:t>
            </a:r>
            <a:r>
              <a:rPr lang="et-EE" b="1" dirty="0"/>
              <a:t>EI OLE </a:t>
            </a:r>
            <a:r>
              <a:rPr lang="et-EE" dirty="0"/>
              <a:t>arengukava, kuid on aluseks arengukavadele</a:t>
            </a:r>
          </a:p>
          <a:p>
            <a:r>
              <a:rPr lang="et-EE" dirty="0"/>
              <a:t>Teekaardiga lepime kokku sammudes, mida astudes eesmärkideni jõuame</a:t>
            </a:r>
          </a:p>
          <a:p>
            <a:r>
              <a:rPr lang="et-EE" dirty="0"/>
              <a:t>Teekaardi kinnitab minister ning sellest saab nö tööplaan </a:t>
            </a:r>
          </a:p>
          <a:p>
            <a:r>
              <a:rPr lang="et-EE" dirty="0"/>
              <a:t>Teekaarti hakatakse vastavalt vajadusele uuendama (ca 2 aasta tagant)</a:t>
            </a:r>
          </a:p>
        </p:txBody>
      </p:sp>
    </p:spTree>
    <p:extLst>
      <p:ext uri="{BB962C8B-B14F-4D97-AF65-F5344CB8AC3E}">
        <p14:creationId xmlns:p14="http://schemas.microsoft.com/office/powerpoint/2010/main" val="1432002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11AF13B-913F-6D09-ED00-2EEA08F44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481" y="1013690"/>
            <a:ext cx="10587037" cy="1452142"/>
          </a:xfrm>
        </p:spPr>
        <p:txBody>
          <a:bodyPr/>
          <a:lstStyle/>
          <a:p>
            <a:r>
              <a:rPr lang="et-EE" dirty="0"/>
              <a:t>Peamised tegevussuunad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E738A89-3F62-266F-F835-4098143F9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2" y="2465832"/>
            <a:ext cx="10587037" cy="3800824"/>
          </a:xfrm>
        </p:spPr>
        <p:txBody>
          <a:bodyPr/>
          <a:lstStyle/>
          <a:p>
            <a:r>
              <a:rPr lang="et-EE" dirty="0"/>
              <a:t>Ühistransport ja säästev liikuvus</a:t>
            </a:r>
          </a:p>
          <a:p>
            <a:r>
              <a:rPr lang="et-EE" dirty="0"/>
              <a:t>Puhtad kütused ja sõidukipark</a:t>
            </a:r>
          </a:p>
          <a:p>
            <a:r>
              <a:rPr lang="et-EE" dirty="0"/>
              <a:t>Taristu ja innovatsioon</a:t>
            </a:r>
          </a:p>
        </p:txBody>
      </p:sp>
    </p:spTree>
    <p:extLst>
      <p:ext uri="{BB962C8B-B14F-4D97-AF65-F5344CB8AC3E}">
        <p14:creationId xmlns:p14="http://schemas.microsoft.com/office/powerpoint/2010/main" val="4294857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AD8D0-AB31-4213-592C-370CA9B2D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1F2DFCE-2F90-77A2-E8C6-4E748632F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481" y="1013690"/>
            <a:ext cx="11093863" cy="1452142"/>
          </a:xfrm>
        </p:spPr>
        <p:txBody>
          <a:bodyPr/>
          <a:lstStyle/>
          <a:p>
            <a:r>
              <a:rPr lang="et-EE" dirty="0"/>
              <a:t>Arutelu: </a:t>
            </a:r>
            <a:r>
              <a:rPr lang="et-EE" b="1" dirty="0"/>
              <a:t>kuidas teha nii, et….</a:t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E2F7359-3502-853D-F821-5918E80A6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2" y="2465832"/>
            <a:ext cx="10587037" cy="3800824"/>
          </a:xfrm>
        </p:spPr>
        <p:txBody>
          <a:bodyPr/>
          <a:lstStyle/>
          <a:p>
            <a:r>
              <a:rPr lang="et-EE" dirty="0"/>
              <a:t>Millised on seatud eesmärkide võimalikud </a:t>
            </a:r>
            <a:r>
              <a:rPr lang="et-EE" b="1" dirty="0"/>
              <a:t>pudelikaelad</a:t>
            </a:r>
            <a:r>
              <a:rPr lang="et-EE" dirty="0"/>
              <a:t>? </a:t>
            </a:r>
          </a:p>
          <a:p>
            <a:r>
              <a:rPr lang="et-EE" b="1" dirty="0"/>
              <a:t>Rahastus </a:t>
            </a:r>
            <a:r>
              <a:rPr lang="et-EE" dirty="0"/>
              <a:t>- mida saab teha riik, mida erasektor?</a:t>
            </a:r>
          </a:p>
          <a:p>
            <a:r>
              <a:rPr lang="et-EE" dirty="0"/>
              <a:t>Millised on võimalikud </a:t>
            </a:r>
            <a:r>
              <a:rPr lang="et-EE" b="1" dirty="0"/>
              <a:t>motivaatorid</a:t>
            </a:r>
            <a:r>
              <a:rPr lang="et-EE" dirty="0"/>
              <a:t>? Piits </a:t>
            </a:r>
            <a:r>
              <a:rPr lang="et-EE" dirty="0" err="1"/>
              <a:t>vrs</a:t>
            </a:r>
            <a:r>
              <a:rPr lang="et-EE" dirty="0"/>
              <a:t> präänik?</a:t>
            </a:r>
          </a:p>
          <a:p>
            <a:r>
              <a:rPr lang="et-EE" b="1" dirty="0"/>
              <a:t>Poliitilised ja regulatiivsed meetmed </a:t>
            </a:r>
            <a:r>
              <a:rPr lang="et-EE" dirty="0"/>
              <a:t>– mis aitab, mis takistab sihile jõudmist? Kas midagi on puudu?</a:t>
            </a:r>
          </a:p>
          <a:p>
            <a:r>
              <a:rPr lang="et-EE" dirty="0"/>
              <a:t>Millised </a:t>
            </a:r>
            <a:r>
              <a:rPr lang="et-EE" b="1" dirty="0"/>
              <a:t>teadusarendustegevused</a:t>
            </a:r>
            <a:r>
              <a:rPr lang="et-EE" dirty="0"/>
              <a:t> aitaksid eesmärke paremini saavutada?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86039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1488BCF-19FE-C464-DDF2-F71E708F7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Aitäh! 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1FDA5EBF-35F1-C019-A943-D18FD8C0D18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r>
              <a:rPr lang="et-EE" dirty="0"/>
              <a:t>eva.killar@kliimaministeerium.ee</a:t>
            </a:r>
          </a:p>
        </p:txBody>
      </p:sp>
    </p:spTree>
    <p:extLst>
      <p:ext uri="{BB962C8B-B14F-4D97-AF65-F5344CB8AC3E}">
        <p14:creationId xmlns:p14="http://schemas.microsoft.com/office/powerpoint/2010/main" val="2074365772"/>
      </p:ext>
    </p:extLst>
  </p:cSld>
  <p:clrMapOvr>
    <a:masterClrMapping/>
  </p:clrMapOvr>
</p:sld>
</file>

<file path=ppt/theme/theme1.xml><?xml version="1.0" encoding="utf-8"?>
<a:theme xmlns:a="http://schemas.openxmlformats.org/drawingml/2006/main" name="Valge">
  <a:themeElements>
    <a:clrScheme name="Custom 1">
      <a:dk1>
        <a:srgbClr val="003087"/>
      </a:dk1>
      <a:lt1>
        <a:srgbClr val="FFFFFF"/>
      </a:lt1>
      <a:dk2>
        <a:srgbClr val="272727"/>
      </a:dk2>
      <a:lt2>
        <a:srgbClr val="E7E6E6"/>
      </a:lt2>
      <a:accent1>
        <a:srgbClr val="003087"/>
      </a:accent1>
      <a:accent2>
        <a:srgbClr val="F0A320"/>
      </a:accent2>
      <a:accent3>
        <a:srgbClr val="006EB5"/>
      </a:accent3>
      <a:accent4>
        <a:srgbClr val="90C8E8"/>
      </a:accent4>
      <a:accent5>
        <a:srgbClr val="E76000"/>
      </a:accent5>
      <a:accent6>
        <a:srgbClr val="B9D9EB"/>
      </a:accent6>
      <a:hlink>
        <a:srgbClr val="003087"/>
      </a:hlink>
      <a:folHlink>
        <a:srgbClr val="003087"/>
      </a:folHlink>
    </a:clrScheme>
    <a:fontScheme name="Robot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ine">
  <a:themeElements>
    <a:clrScheme name="Custom 1">
      <a:dk1>
        <a:srgbClr val="FFFFFF"/>
      </a:dk1>
      <a:lt1>
        <a:srgbClr val="003087"/>
      </a:lt1>
      <a:dk2>
        <a:srgbClr val="FFFFFF"/>
      </a:dk2>
      <a:lt2>
        <a:srgbClr val="003087"/>
      </a:lt2>
      <a:accent1>
        <a:srgbClr val="FFFFFF"/>
      </a:accent1>
      <a:accent2>
        <a:srgbClr val="F0A320"/>
      </a:accent2>
      <a:accent3>
        <a:srgbClr val="006EB5"/>
      </a:accent3>
      <a:accent4>
        <a:srgbClr val="90C8E8"/>
      </a:accent4>
      <a:accent5>
        <a:srgbClr val="E76000"/>
      </a:accent5>
      <a:accent6>
        <a:srgbClr val="B9D9EB"/>
      </a:accent6>
      <a:hlink>
        <a:srgbClr val="003087"/>
      </a:hlink>
      <a:folHlink>
        <a:srgbClr val="003087"/>
      </a:folHlink>
    </a:clrScheme>
    <a:fontScheme name="Robot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9b0d87-b631-4099-a935-794294d09792">
      <Terms xmlns="http://schemas.microsoft.com/office/infopath/2007/PartnerControls"/>
    </lcf76f155ced4ddcb4097134ff3c332f>
    <TaxCatchAll xmlns="57707610-065e-4f01-a570-db97c95919f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3DA285FAFE4348BC8F8014B68CBB91" ma:contentTypeVersion="15" ma:contentTypeDescription="Create a new document." ma:contentTypeScope="" ma:versionID="6b634c81c81e4eba6c03012ab843f556">
  <xsd:schema xmlns:xsd="http://www.w3.org/2001/XMLSchema" xmlns:xs="http://www.w3.org/2001/XMLSchema" xmlns:p="http://schemas.microsoft.com/office/2006/metadata/properties" xmlns:ns2="3f9b0d87-b631-4099-a935-794294d09792" xmlns:ns3="57707610-065e-4f01-a570-db97c95919fc" targetNamespace="http://schemas.microsoft.com/office/2006/metadata/properties" ma:root="true" ma:fieldsID="cd8449e756f411781bdbb417f4b816e6" ns2:_="" ns3:_="">
    <xsd:import namespace="3f9b0d87-b631-4099-a935-794294d09792"/>
    <xsd:import namespace="57707610-065e-4f01-a570-db97c95919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b0d87-b631-4099-a935-794294d097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d040227-3b06-4173-ae46-9604ed6ae5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707610-065e-4f01-a570-db97c95919fc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18c1393-0e74-496d-971a-06cc60726fb3}" ma:internalName="TaxCatchAll" ma:showField="CatchAllData" ma:web="57707610-065e-4f01-a570-db97c95919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973BC5-79A4-43A9-B3D5-E498DA50E0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3F1A8F-A73B-4611-9302-D3934889FC59}">
  <ds:schemaRefs>
    <ds:schemaRef ds:uri="http://purl.org/dc/terms/"/>
    <ds:schemaRef ds:uri="3f9b0d87-b631-4099-a935-794294d09792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57707610-065e-4f01-a570-db97c95919fc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46E14BC-6646-484B-88FC-C68A68BE0245}">
  <ds:schemaRefs>
    <ds:schemaRef ds:uri="3f9b0d87-b631-4099-a935-794294d09792"/>
    <ds:schemaRef ds:uri="57707610-065e-4f01-a570-db97c95919f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Kliimaseaduse meetmete visuaalid</Template>
  <TotalTime>77</TotalTime>
  <Words>340</Words>
  <Application>Microsoft Office PowerPoint</Application>
  <PresentationFormat>Laiekraan</PresentationFormat>
  <Paragraphs>62</Paragraphs>
  <Slides>7</Slides>
  <Notes>2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2</vt:i4>
      </vt:variant>
      <vt:variant>
        <vt:lpstr>Slaidipealkirjad</vt:lpstr>
      </vt:variant>
      <vt:variant>
        <vt:i4>7</vt:i4>
      </vt:variant>
    </vt:vector>
  </HeadingPairs>
  <TitlesOfParts>
    <vt:vector size="14" baseType="lpstr">
      <vt:lpstr>Aptos</vt:lpstr>
      <vt:lpstr>Arial</vt:lpstr>
      <vt:lpstr>Roboto</vt:lpstr>
      <vt:lpstr>Roboto Light</vt:lpstr>
      <vt:lpstr>Wingdings</vt:lpstr>
      <vt:lpstr>Valge</vt:lpstr>
      <vt:lpstr>Sinine</vt:lpstr>
      <vt:lpstr>Transpordi teekaardi arutelu</vt:lpstr>
      <vt:lpstr>PowerPointi esitlus</vt:lpstr>
      <vt:lpstr>PowerPointi esitlus</vt:lpstr>
      <vt:lpstr>Transpordi teekaart </vt:lpstr>
      <vt:lpstr>Peamised tegevussuunad</vt:lpstr>
      <vt:lpstr>Arutelu: kuidas teha nii, et…. </vt:lpstr>
      <vt:lpstr>Aitäh!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Eva Killar</dc:creator>
  <cp:lastModifiedBy>Eva Killar</cp:lastModifiedBy>
  <cp:revision>9</cp:revision>
  <cp:lastPrinted>2025-06-12T08:30:06Z</cp:lastPrinted>
  <dcterms:created xsi:type="dcterms:W3CDTF">2025-04-14T12:49:36Z</dcterms:created>
  <dcterms:modified xsi:type="dcterms:W3CDTF">2025-10-14T07:26:23Z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0x010100A03DA285FAFE4348BC8F8014B68CBB91</vt:lpwstr>
  </property>
  <property fmtid="{D5CDD505-2E9C-101B-9397-08002B2CF9AE}" pid="3" name="MediaServiceImageTags">
    <vt:lpwstr/>
  </property>
</Properties>
</file>